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257" r:id="rId2"/>
    <p:sldId id="277" r:id="rId3"/>
    <p:sldId id="269" r:id="rId4"/>
    <p:sldId id="283" r:id="rId5"/>
    <p:sldId id="282" r:id="rId6"/>
    <p:sldId id="284" r:id="rId7"/>
    <p:sldId id="288" r:id="rId8"/>
    <p:sldId id="285" r:id="rId9"/>
    <p:sldId id="286" r:id="rId10"/>
    <p:sldId id="287" r:id="rId11"/>
    <p:sldId id="279" r:id="rId12"/>
    <p:sldId id="280" r:id="rId13"/>
    <p:sldId id="281" r:id="rId14"/>
    <p:sldId id="273" r:id="rId15"/>
    <p:sldId id="262" r:id="rId16"/>
    <p:sldId id="263" r:id="rId17"/>
    <p:sldId id="275" r:id="rId18"/>
    <p:sldId id="272" r:id="rId19"/>
    <p:sldId id="278" r:id="rId20"/>
    <p:sldId id="274" r:id="rId21"/>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3792">
          <p15:clr>
            <a:srgbClr val="A4A3A4"/>
          </p15:clr>
        </p15:guide>
        <p15:guide id="4" orient="horz" pos="1152">
          <p15:clr>
            <a:srgbClr val="A4A3A4"/>
          </p15:clr>
        </p15:guide>
        <p15:guide id="5" orient="horz" pos="3360">
          <p15:clr>
            <a:srgbClr val="A4A3A4"/>
          </p15:clr>
        </p15:guide>
        <p15:guide id="6" orient="horz" pos="3072">
          <p15:clr>
            <a:srgbClr val="A4A3A4"/>
          </p15:clr>
        </p15:guide>
        <p15:guide id="7" orient="horz" pos="864">
          <p15:clr>
            <a:srgbClr val="A4A3A4"/>
          </p15:clr>
        </p15:guide>
        <p15:guide id="8" orient="horz" pos="528">
          <p15:clr>
            <a:srgbClr val="A4A3A4"/>
          </p15:clr>
        </p15:guide>
        <p15:guide id="9" orient="horz" pos="2784">
          <p15:clr>
            <a:srgbClr val="A4A3A4"/>
          </p15:clr>
        </p15:guide>
        <p15:guide id="10" pos="3839">
          <p15:clr>
            <a:srgbClr val="A4A3A4"/>
          </p15:clr>
        </p15:guide>
        <p15:guide id="11" pos="959">
          <p15:clr>
            <a:srgbClr val="A4A3A4"/>
          </p15:clr>
        </p15:guide>
        <p15:guide id="12" pos="7007">
          <p15:clr>
            <a:srgbClr val="A4A3A4"/>
          </p15:clr>
        </p15:guide>
        <p15:guide id="13" pos="6719">
          <p15:clr>
            <a:srgbClr val="A4A3A4"/>
          </p15:clr>
        </p15:guide>
        <p15:guide id="14" pos="6143">
          <p15:clr>
            <a:srgbClr val="A4A3A4"/>
          </p15:clr>
        </p15:guide>
        <p15:guide id="15" pos="3983">
          <p15:clr>
            <a:srgbClr val="A4A3A4"/>
          </p15:clr>
        </p15:guide>
        <p15:guide id="16" pos="527">
          <p15:clr>
            <a:srgbClr val="A4A3A4"/>
          </p15:clr>
        </p15:guide>
        <p15:guide id="17" pos="715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0093"/>
    <a:srgbClr val="FF0066"/>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19" autoAdjust="0"/>
    <p:restoredTop sz="94660"/>
  </p:normalViewPr>
  <p:slideViewPr>
    <p:cSldViewPr>
      <p:cViewPr varScale="1">
        <p:scale>
          <a:sx n="67" d="100"/>
          <a:sy n="67" d="100"/>
        </p:scale>
        <p:origin x="576" y="60"/>
      </p:cViewPr>
      <p:guideLst>
        <p:guide orient="horz" pos="2160"/>
        <p:guide orient="horz" pos="1008"/>
        <p:guide orient="horz" pos="3792"/>
        <p:guide orient="horz" pos="1152"/>
        <p:guide orient="horz" pos="3360"/>
        <p:guide orient="horz" pos="3072"/>
        <p:guide orient="horz" pos="864"/>
        <p:guide orient="horz" pos="528"/>
        <p:guide orient="horz" pos="2784"/>
        <p:guide pos="3839"/>
        <p:guide pos="959"/>
        <p:guide pos="7007"/>
        <p:guide pos="6719"/>
        <p:guide pos="6143"/>
        <p:guide pos="3983"/>
        <p:guide pos="527"/>
        <p:guide pos="7151"/>
      </p:guideLst>
    </p:cSldViewPr>
  </p:slideViewPr>
  <p:notesTextViewPr>
    <p:cViewPr>
      <p:scale>
        <a:sx n="1" d="1"/>
        <a:sy n="1" d="1"/>
      </p:scale>
      <p:origin x="0" y="0"/>
    </p:cViewPr>
  </p:notesTextViewPr>
  <p:notesViewPr>
    <p:cSldViewPr>
      <p:cViewPr varScale="1">
        <p:scale>
          <a:sx n="84" d="100"/>
          <a:sy n="84" d="100"/>
        </p:scale>
        <p:origin x="1002" y="6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04A8D02-4E65-4CCD-8312-4AB164C6C77D}" type="datetimeFigureOut">
              <a:rPr lang="en-US"/>
              <a:t>7/7/2019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C119DBA-4540-49B3-8FA9-6259387ECF9E}" type="slidenum">
              <a:rPr/>
              <a:t>‹#›</a:t>
            </a:fld>
            <a:endParaRPr/>
          </a:p>
        </p:txBody>
      </p:sp>
    </p:spTree>
    <p:extLst>
      <p:ext uri="{BB962C8B-B14F-4D97-AF65-F5344CB8AC3E}">
        <p14:creationId xmlns:p14="http://schemas.microsoft.com/office/powerpoint/2010/main" val="358761985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eg>
</file>

<file path=ppt/media/image20.png>
</file>

<file path=ppt/media/image21.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A755D9-D361-47B8-9652-3B4EA9776CE5}" type="datetimeFigureOut">
              <a:rPr lang="en-US"/>
              <a:t>7/7/2019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B36274-F2B9-4C45-BBB4-0EDF4CD651A7}" type="slidenum">
              <a:rPr/>
              <a:t>‹#›</a:t>
            </a:fld>
            <a:endParaRPr/>
          </a:p>
        </p:txBody>
      </p:sp>
    </p:spTree>
    <p:extLst>
      <p:ext uri="{BB962C8B-B14F-4D97-AF65-F5344CB8AC3E}">
        <p14:creationId xmlns:p14="http://schemas.microsoft.com/office/powerpoint/2010/main" val="2147688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36274-F2B9-4C45-BBB4-0EDF4CD651A7}" type="slidenum">
              <a:rPr lang="en-US"/>
              <a:t>1</a:t>
            </a:fld>
            <a:endParaRPr lang="en-US"/>
          </a:p>
        </p:txBody>
      </p:sp>
    </p:spTree>
    <p:extLst>
      <p:ext uri="{BB962C8B-B14F-4D97-AF65-F5344CB8AC3E}">
        <p14:creationId xmlns:p14="http://schemas.microsoft.com/office/powerpoint/2010/main" val="1245023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36274-F2B9-4C45-BBB4-0EDF4CD651A7}" type="slidenum">
              <a:rPr lang="en-US"/>
              <a:t>3</a:t>
            </a:fld>
            <a:endParaRPr lang="en-US"/>
          </a:p>
        </p:txBody>
      </p:sp>
    </p:spTree>
    <p:extLst>
      <p:ext uri="{BB962C8B-B14F-4D97-AF65-F5344CB8AC3E}">
        <p14:creationId xmlns:p14="http://schemas.microsoft.com/office/powerpoint/2010/main" val="278656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36274-F2B9-4C45-BBB4-0EDF4CD651A7}" type="slidenum">
              <a:rPr lang="en-US"/>
              <a:t>15</a:t>
            </a:fld>
            <a:endParaRPr lang="en-US"/>
          </a:p>
        </p:txBody>
      </p:sp>
    </p:spTree>
    <p:extLst>
      <p:ext uri="{BB962C8B-B14F-4D97-AF65-F5344CB8AC3E}">
        <p14:creationId xmlns:p14="http://schemas.microsoft.com/office/powerpoint/2010/main" val="2189152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36274-F2B9-4C45-BBB4-0EDF4CD651A7}" type="slidenum">
              <a:rPr lang="en-US"/>
              <a:t>16</a:t>
            </a:fld>
            <a:endParaRPr lang="en-US"/>
          </a:p>
        </p:txBody>
      </p:sp>
    </p:spTree>
    <p:extLst>
      <p:ext uri="{BB962C8B-B14F-4D97-AF65-F5344CB8AC3E}">
        <p14:creationId xmlns:p14="http://schemas.microsoft.com/office/powerpoint/2010/main" val="291278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36274-F2B9-4C45-BBB4-0EDF4CD651A7}" type="slidenum">
              <a:rPr lang="en-US"/>
              <a:t>18</a:t>
            </a:fld>
            <a:endParaRPr lang="en-US"/>
          </a:p>
        </p:txBody>
      </p:sp>
    </p:spTree>
    <p:extLst>
      <p:ext uri="{BB962C8B-B14F-4D97-AF65-F5344CB8AC3E}">
        <p14:creationId xmlns:p14="http://schemas.microsoft.com/office/powerpoint/2010/main" val="1564090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36274-F2B9-4C45-BBB4-0EDF4CD651A7}" type="slidenum">
              <a:rPr lang="en-US"/>
              <a:t>20</a:t>
            </a:fld>
            <a:endParaRPr lang="en-US"/>
          </a:p>
        </p:txBody>
      </p:sp>
    </p:spTree>
    <p:extLst>
      <p:ext uri="{BB962C8B-B14F-4D97-AF65-F5344CB8AC3E}">
        <p14:creationId xmlns:p14="http://schemas.microsoft.com/office/powerpoint/2010/main" val="2801495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371600"/>
            <a:ext cx="9144000" cy="3505200"/>
          </a:xfrm>
        </p:spPr>
        <p:txBody>
          <a:bodyPr>
            <a:noAutofit/>
          </a:bodyPr>
          <a:lstStyle>
            <a:lvl1pPr>
              <a:defRPr sz="7200"/>
            </a:lvl1pPr>
          </a:lstStyle>
          <a:p>
            <a:r>
              <a:rPr lang="en-US"/>
              <a:t>Click to edit Master title style</a:t>
            </a:r>
            <a:endParaRPr/>
          </a:p>
        </p:txBody>
      </p:sp>
      <p:sp>
        <p:nvSpPr>
          <p:cNvPr id="3" name="Subtitle 2"/>
          <p:cNvSpPr>
            <a:spLocks noGrp="1"/>
          </p:cNvSpPr>
          <p:nvPr>
            <p:ph type="subTitle" idx="1"/>
          </p:nvPr>
        </p:nvSpPr>
        <p:spPr>
          <a:xfrm>
            <a:off x="1522413" y="4953000"/>
            <a:ext cx="8229600" cy="1066800"/>
          </a:xfrm>
        </p:spPr>
        <p:txBody>
          <a:bodyPr>
            <a:norm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5" name="Footer Placeholder 3"/>
          <p:cNvSpPr>
            <a:spLocks noGrp="1"/>
          </p:cNvSpPr>
          <p:nvPr>
            <p:ph type="ftr" sz="quarter" idx="11"/>
          </p:nvPr>
        </p:nvSpPr>
        <p:spPr/>
        <p:txBody>
          <a:bodyPr/>
          <a:lstStyle/>
          <a:p>
            <a:endParaRPr dirty="0"/>
          </a:p>
        </p:txBody>
      </p:sp>
      <p:sp>
        <p:nvSpPr>
          <p:cNvPr id="4" name="Date Placeholder 4"/>
          <p:cNvSpPr>
            <a:spLocks noGrp="1"/>
          </p:cNvSpPr>
          <p:nvPr>
            <p:ph type="dt" sz="half" idx="10"/>
          </p:nvPr>
        </p:nvSpPr>
        <p:spPr/>
        <p:txBody>
          <a:bodyPr/>
          <a:lstStyle/>
          <a:p>
            <a:fld id="{83829175-527E-46A3-863C-1BB1F163B849}" type="datetimeFigureOut">
              <a:rPr lang="en-US"/>
              <a:t>7/7/2019</a:t>
            </a:fld>
            <a:endParaRPr dirty="0"/>
          </a:p>
        </p:txBody>
      </p:sp>
      <p:sp>
        <p:nvSpPr>
          <p:cNvPr id="6" name="Slide Number Placeholder 5"/>
          <p:cNvSpPr>
            <a:spLocks noGrp="1"/>
          </p:cNvSpPr>
          <p:nvPr>
            <p:ph type="sldNum" sz="quarter" idx="12"/>
          </p:nvPr>
        </p:nvSpPr>
        <p:spPr/>
        <p:txBody>
          <a:bodyPr/>
          <a:lstStyle/>
          <a:p>
            <a:fld id="{E5137D0E-4A4F-4307-8994-C1891D747D59}" type="slidenum">
              <a:rPr/>
              <a:t>‹#›</a:t>
            </a:fld>
            <a:endParaRPr dirty="0"/>
          </a:p>
        </p:txBody>
      </p:sp>
    </p:spTree>
    <p:extLst>
      <p:ext uri="{BB962C8B-B14F-4D97-AF65-F5344CB8AC3E}">
        <p14:creationId xmlns:p14="http://schemas.microsoft.com/office/powerpoint/2010/main" val="285686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baseline="0"/>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3"/>
          <p:cNvSpPr>
            <a:spLocks noGrp="1"/>
          </p:cNvSpPr>
          <p:nvPr>
            <p:ph type="ftr" sz="quarter" idx="11"/>
          </p:nvPr>
        </p:nvSpPr>
        <p:spPr/>
        <p:txBody>
          <a:bodyPr/>
          <a:lstStyle/>
          <a:p>
            <a:endParaRPr dirty="0"/>
          </a:p>
        </p:txBody>
      </p:sp>
      <p:sp>
        <p:nvSpPr>
          <p:cNvPr id="4" name="Date Placeholder 4"/>
          <p:cNvSpPr>
            <a:spLocks noGrp="1"/>
          </p:cNvSpPr>
          <p:nvPr>
            <p:ph type="dt" sz="half" idx="10"/>
          </p:nvPr>
        </p:nvSpPr>
        <p:spPr/>
        <p:txBody>
          <a:bodyPr/>
          <a:lstStyle/>
          <a:p>
            <a:fld id="{83829175-527E-46A3-863C-1BB1F163B849}" type="datetimeFigureOut">
              <a:rPr lang="en-US"/>
              <a:t>7/7/2019</a:t>
            </a:fld>
            <a:endParaRPr/>
          </a:p>
        </p:txBody>
      </p:sp>
      <p:sp>
        <p:nvSpPr>
          <p:cNvPr id="6" name="Slide Number Placeholder 5"/>
          <p:cNvSpPr>
            <a:spLocks noGrp="1"/>
          </p:cNvSpPr>
          <p:nvPr>
            <p:ph type="sldNum" sz="quarter" idx="12"/>
          </p:nvPr>
        </p:nvSpPr>
        <p:spPr/>
        <p:txBody>
          <a:bodyPr/>
          <a:lstStyle/>
          <a:p>
            <a:fld id="{E5137D0E-4A4F-4307-8994-C1891D747D59}" type="slidenum">
              <a:rPr/>
              <a:t>‹#›</a:t>
            </a:fld>
            <a:endParaRPr/>
          </a:p>
        </p:txBody>
      </p:sp>
    </p:spTree>
    <p:extLst>
      <p:ext uri="{BB962C8B-B14F-4D97-AF65-F5344CB8AC3E}">
        <p14:creationId xmlns:p14="http://schemas.microsoft.com/office/powerpoint/2010/main" val="18422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52012" y="533400"/>
            <a:ext cx="1371600" cy="559276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1" y="533400"/>
            <a:ext cx="8077201" cy="5592764"/>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3"/>
          <p:cNvSpPr>
            <a:spLocks noGrp="1"/>
          </p:cNvSpPr>
          <p:nvPr>
            <p:ph type="ftr" sz="quarter" idx="11"/>
          </p:nvPr>
        </p:nvSpPr>
        <p:spPr/>
        <p:txBody>
          <a:bodyPr/>
          <a:lstStyle/>
          <a:p>
            <a:endParaRPr/>
          </a:p>
        </p:txBody>
      </p:sp>
      <p:sp>
        <p:nvSpPr>
          <p:cNvPr id="4" name="Date Placeholder 4"/>
          <p:cNvSpPr>
            <a:spLocks noGrp="1"/>
          </p:cNvSpPr>
          <p:nvPr>
            <p:ph type="dt" sz="half" idx="10"/>
          </p:nvPr>
        </p:nvSpPr>
        <p:spPr/>
        <p:txBody>
          <a:bodyPr/>
          <a:lstStyle/>
          <a:p>
            <a:fld id="{83829175-527E-46A3-863C-1BB1F163B849}" type="datetimeFigureOut">
              <a:rPr lang="en-US"/>
              <a:t>7/7/2019</a:t>
            </a:fld>
            <a:endParaRPr/>
          </a:p>
        </p:txBody>
      </p:sp>
      <p:sp>
        <p:nvSpPr>
          <p:cNvPr id="6" name="Slide Number Placeholder 5"/>
          <p:cNvSpPr>
            <a:spLocks noGrp="1"/>
          </p:cNvSpPr>
          <p:nvPr>
            <p:ph type="sldNum" sz="quarter" idx="12"/>
          </p:nvPr>
        </p:nvSpPr>
        <p:spPr/>
        <p:txBody>
          <a:bodyPr/>
          <a:lstStyle/>
          <a:p>
            <a:fld id="{E5137D0E-4A4F-4307-8994-C1891D747D59}" type="slidenum">
              <a:rPr/>
              <a:t>‹#›</a:t>
            </a:fld>
            <a:endParaRPr/>
          </a:p>
        </p:txBody>
      </p:sp>
    </p:spTree>
    <p:extLst>
      <p:ext uri="{BB962C8B-B14F-4D97-AF65-F5344CB8AC3E}">
        <p14:creationId xmlns:p14="http://schemas.microsoft.com/office/powerpoint/2010/main" val="155018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baseline="0"/>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3"/>
          <p:cNvSpPr>
            <a:spLocks noGrp="1"/>
          </p:cNvSpPr>
          <p:nvPr>
            <p:ph type="ftr" sz="quarter" idx="11"/>
          </p:nvPr>
        </p:nvSpPr>
        <p:spPr/>
        <p:txBody>
          <a:bodyPr/>
          <a:lstStyle/>
          <a:p>
            <a:endParaRPr dirty="0"/>
          </a:p>
        </p:txBody>
      </p:sp>
      <p:sp>
        <p:nvSpPr>
          <p:cNvPr id="4" name="Date Placeholder 4"/>
          <p:cNvSpPr>
            <a:spLocks noGrp="1"/>
          </p:cNvSpPr>
          <p:nvPr>
            <p:ph type="dt" sz="half" idx="10"/>
          </p:nvPr>
        </p:nvSpPr>
        <p:spPr/>
        <p:txBody>
          <a:bodyPr/>
          <a:lstStyle/>
          <a:p>
            <a:fld id="{83829175-527E-46A3-863C-1BB1F163B849}" type="datetimeFigureOut">
              <a:rPr lang="en-US"/>
              <a:t>7/7/2019</a:t>
            </a:fld>
            <a:endParaRPr dirty="0"/>
          </a:p>
        </p:txBody>
      </p:sp>
      <p:sp>
        <p:nvSpPr>
          <p:cNvPr id="6" name="Slide Number Placeholder 5"/>
          <p:cNvSpPr>
            <a:spLocks noGrp="1"/>
          </p:cNvSpPr>
          <p:nvPr>
            <p:ph type="sldNum" sz="quarter" idx="12"/>
          </p:nvPr>
        </p:nvSpPr>
        <p:spPr/>
        <p:txBody>
          <a:bodyPr/>
          <a:lstStyle/>
          <a:p>
            <a:fld id="{E5137D0E-4A4F-4307-8994-C1891D747D59}" type="slidenum">
              <a:rPr/>
              <a:t>‹#›</a:t>
            </a:fld>
            <a:endParaRPr dirty="0"/>
          </a:p>
        </p:txBody>
      </p:sp>
    </p:spTree>
    <p:extLst>
      <p:ext uri="{BB962C8B-B14F-4D97-AF65-F5344CB8AC3E}">
        <p14:creationId xmlns:p14="http://schemas.microsoft.com/office/powerpoint/2010/main" val="1299455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4" y="2514601"/>
            <a:ext cx="9144000" cy="2819400"/>
          </a:xfrm>
        </p:spPr>
        <p:txBody>
          <a:bodyPr anchor="b">
            <a:noAutofit/>
          </a:bodyPr>
          <a:lstStyle>
            <a:lvl1pPr algn="l">
              <a:defRPr sz="6600" b="0" i="0" cap="none" baseline="0"/>
            </a:lvl1pPr>
          </a:lstStyle>
          <a:p>
            <a:r>
              <a:rPr lang="en-US"/>
              <a:t>Click to edit Master title style</a:t>
            </a:r>
            <a:endParaRPr dirty="0"/>
          </a:p>
        </p:txBody>
      </p:sp>
      <p:sp>
        <p:nvSpPr>
          <p:cNvPr id="3" name="Text Placeholder 2"/>
          <p:cNvSpPr>
            <a:spLocks noGrp="1"/>
          </p:cNvSpPr>
          <p:nvPr>
            <p:ph type="body" idx="1"/>
          </p:nvPr>
        </p:nvSpPr>
        <p:spPr>
          <a:xfrm>
            <a:off x="1522413" y="990600"/>
            <a:ext cx="8229600" cy="1143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3"/>
          <p:cNvSpPr>
            <a:spLocks noGrp="1"/>
          </p:cNvSpPr>
          <p:nvPr>
            <p:ph type="ftr" sz="quarter" idx="11"/>
          </p:nvPr>
        </p:nvSpPr>
        <p:spPr/>
        <p:txBody>
          <a:bodyPr/>
          <a:lstStyle/>
          <a:p>
            <a:endParaRPr dirty="0"/>
          </a:p>
        </p:txBody>
      </p:sp>
      <p:sp>
        <p:nvSpPr>
          <p:cNvPr id="4" name="Date Placeholder 4"/>
          <p:cNvSpPr>
            <a:spLocks noGrp="1"/>
          </p:cNvSpPr>
          <p:nvPr>
            <p:ph type="dt" sz="half" idx="10"/>
          </p:nvPr>
        </p:nvSpPr>
        <p:spPr/>
        <p:txBody>
          <a:bodyPr/>
          <a:lstStyle/>
          <a:p>
            <a:fld id="{83829175-527E-46A3-863C-1BB1F163B849}" type="datetimeFigureOut">
              <a:rPr lang="en-US"/>
              <a:t>7/7/2019</a:t>
            </a:fld>
            <a:endParaRPr dirty="0"/>
          </a:p>
        </p:txBody>
      </p:sp>
      <p:sp>
        <p:nvSpPr>
          <p:cNvPr id="6" name="Slide Number Placeholder 5"/>
          <p:cNvSpPr>
            <a:spLocks noGrp="1"/>
          </p:cNvSpPr>
          <p:nvPr>
            <p:ph type="sldNum" sz="quarter" idx="12"/>
          </p:nvPr>
        </p:nvSpPr>
        <p:spPr/>
        <p:txBody>
          <a:bodyPr/>
          <a:lstStyle/>
          <a:p>
            <a:fld id="{E5137D0E-4A4F-4307-8994-C1891D747D59}" type="slidenum">
              <a:rPr/>
              <a:t>‹#›</a:t>
            </a:fld>
            <a:endParaRPr dirty="0"/>
          </a:p>
        </p:txBody>
      </p:sp>
    </p:spTree>
    <p:extLst>
      <p:ext uri="{BB962C8B-B14F-4D97-AF65-F5344CB8AC3E}">
        <p14:creationId xmlns:p14="http://schemas.microsoft.com/office/powerpoint/2010/main" val="2606994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533400"/>
            <a:ext cx="9601200" cy="1143000"/>
          </a:xfrm>
        </p:spPr>
        <p:txBody>
          <a:bodyPr/>
          <a:lstStyle/>
          <a:p>
            <a:r>
              <a:rPr lang="en-US"/>
              <a:t>Click to edit Master title style</a:t>
            </a:r>
            <a:endParaRPr/>
          </a:p>
        </p:txBody>
      </p:sp>
      <p:sp>
        <p:nvSpPr>
          <p:cNvPr id="3" name="Content Placeholder 2"/>
          <p:cNvSpPr>
            <a:spLocks noGrp="1"/>
          </p:cNvSpPr>
          <p:nvPr>
            <p:ph sz="half" idx="1"/>
          </p:nvPr>
        </p:nvSpPr>
        <p:spPr>
          <a:xfrm>
            <a:off x="1522414" y="1828800"/>
            <a:ext cx="4645152" cy="4191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75412" y="1828800"/>
            <a:ext cx="4648201" cy="4191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4"/>
          <p:cNvSpPr>
            <a:spLocks noGrp="1"/>
          </p:cNvSpPr>
          <p:nvPr>
            <p:ph type="ftr" sz="quarter" idx="11"/>
          </p:nvPr>
        </p:nvSpPr>
        <p:spPr/>
        <p:txBody>
          <a:bodyPr/>
          <a:lstStyle/>
          <a:p>
            <a:endParaRPr dirty="0"/>
          </a:p>
        </p:txBody>
      </p:sp>
      <p:sp>
        <p:nvSpPr>
          <p:cNvPr id="5" name="Date Placeholder 5"/>
          <p:cNvSpPr>
            <a:spLocks noGrp="1"/>
          </p:cNvSpPr>
          <p:nvPr>
            <p:ph type="dt" sz="half" idx="10"/>
          </p:nvPr>
        </p:nvSpPr>
        <p:spPr/>
        <p:txBody>
          <a:bodyPr/>
          <a:lstStyle/>
          <a:p>
            <a:fld id="{83829175-527E-46A3-863C-1BB1F163B849}" type="datetimeFigureOut">
              <a:rPr lang="en-US"/>
              <a:t>7/7/2019</a:t>
            </a:fld>
            <a:endParaRPr/>
          </a:p>
        </p:txBody>
      </p:sp>
      <p:sp>
        <p:nvSpPr>
          <p:cNvPr id="7" name="Slide Number Placeholder 6"/>
          <p:cNvSpPr>
            <a:spLocks noGrp="1"/>
          </p:cNvSpPr>
          <p:nvPr>
            <p:ph type="sldNum" sz="quarter" idx="12"/>
          </p:nvPr>
        </p:nvSpPr>
        <p:spPr/>
        <p:txBody>
          <a:bodyPr/>
          <a:lstStyle/>
          <a:p>
            <a:fld id="{E5137D0E-4A4F-4307-8994-C1891D747D59}" type="slidenum">
              <a:rPr/>
              <a:t>‹#›</a:t>
            </a:fld>
            <a:endParaRPr/>
          </a:p>
        </p:txBody>
      </p:sp>
    </p:spTree>
    <p:extLst>
      <p:ext uri="{BB962C8B-B14F-4D97-AF65-F5344CB8AC3E}">
        <p14:creationId xmlns:p14="http://schemas.microsoft.com/office/powerpoint/2010/main" val="2576970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533400"/>
            <a:ext cx="9601200" cy="11430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4" y="1828800"/>
            <a:ext cx="46451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4" y="2667000"/>
            <a:ext cx="4645152" cy="3352800"/>
          </a:xfrm>
        </p:spPr>
        <p:txBody>
          <a:bodyPr>
            <a:normAutofit/>
          </a:bodyPr>
          <a:lstStyle>
            <a:lvl1pPr>
              <a:defRPr sz="2000"/>
            </a:lvl1pPr>
            <a:lvl2pPr>
              <a:defRPr sz="1800"/>
            </a:lvl2pPr>
            <a:lvl3pPr>
              <a:defRPr sz="1600"/>
            </a:lvl3pPr>
            <a:lvl4pPr>
              <a:defRPr sz="1400"/>
            </a:lvl4pPr>
            <a:lvl5pPr>
              <a:defRPr sz="1400"/>
            </a:lvl5pPr>
            <a:lvl6pPr>
              <a:defRPr sz="1400" baseline="0"/>
            </a:lvl6pPr>
            <a:lvl7pPr>
              <a:defRPr sz="1400" baseline="0"/>
            </a:lvl7pPr>
            <a:lvl8pPr>
              <a:defRPr sz="1400" baseline="0"/>
            </a:lvl8pPr>
            <a:lvl9pPr>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78462" y="1828800"/>
            <a:ext cx="46451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78462" y="2667000"/>
            <a:ext cx="4645152" cy="33528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6"/>
          <p:cNvSpPr>
            <a:spLocks noGrp="1"/>
          </p:cNvSpPr>
          <p:nvPr>
            <p:ph type="ftr" sz="quarter" idx="11"/>
          </p:nvPr>
        </p:nvSpPr>
        <p:spPr/>
        <p:txBody>
          <a:bodyPr/>
          <a:lstStyle/>
          <a:p>
            <a:endParaRPr dirty="0"/>
          </a:p>
        </p:txBody>
      </p:sp>
      <p:sp>
        <p:nvSpPr>
          <p:cNvPr id="7" name="Date Placeholder 7"/>
          <p:cNvSpPr>
            <a:spLocks noGrp="1"/>
          </p:cNvSpPr>
          <p:nvPr>
            <p:ph type="dt" sz="half" idx="10"/>
          </p:nvPr>
        </p:nvSpPr>
        <p:spPr/>
        <p:txBody>
          <a:bodyPr/>
          <a:lstStyle/>
          <a:p>
            <a:fld id="{83829175-527E-46A3-863C-1BB1F163B849}" type="datetimeFigureOut">
              <a:rPr lang="en-US"/>
              <a:t>7/7/2019</a:t>
            </a:fld>
            <a:endParaRPr dirty="0"/>
          </a:p>
        </p:txBody>
      </p:sp>
      <p:sp>
        <p:nvSpPr>
          <p:cNvPr id="9" name="Slide Number Placeholder 8"/>
          <p:cNvSpPr>
            <a:spLocks noGrp="1"/>
          </p:cNvSpPr>
          <p:nvPr>
            <p:ph type="sldNum" sz="quarter" idx="12"/>
          </p:nvPr>
        </p:nvSpPr>
        <p:spPr/>
        <p:txBody>
          <a:bodyPr/>
          <a:lstStyle/>
          <a:p>
            <a:fld id="{E5137D0E-4A4F-4307-8994-C1891D747D59}" type="slidenum">
              <a:rPr/>
              <a:t>‹#›</a:t>
            </a:fld>
            <a:endParaRPr/>
          </a:p>
        </p:txBody>
      </p:sp>
    </p:spTree>
    <p:extLst>
      <p:ext uri="{BB962C8B-B14F-4D97-AF65-F5344CB8AC3E}">
        <p14:creationId xmlns:p14="http://schemas.microsoft.com/office/powerpoint/2010/main" val="501231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2"/>
          <p:cNvSpPr>
            <a:spLocks noGrp="1"/>
          </p:cNvSpPr>
          <p:nvPr>
            <p:ph type="ftr" sz="quarter" idx="11"/>
          </p:nvPr>
        </p:nvSpPr>
        <p:spPr/>
        <p:txBody>
          <a:bodyPr/>
          <a:lstStyle/>
          <a:p>
            <a:endParaRPr dirty="0"/>
          </a:p>
        </p:txBody>
      </p:sp>
      <p:sp>
        <p:nvSpPr>
          <p:cNvPr id="3" name="Date Placeholder 3"/>
          <p:cNvSpPr>
            <a:spLocks noGrp="1"/>
          </p:cNvSpPr>
          <p:nvPr>
            <p:ph type="dt" sz="half" idx="10"/>
          </p:nvPr>
        </p:nvSpPr>
        <p:spPr/>
        <p:txBody>
          <a:bodyPr/>
          <a:lstStyle/>
          <a:p>
            <a:fld id="{83829175-527E-46A3-863C-1BB1F163B849}" type="datetimeFigureOut">
              <a:rPr lang="en-US"/>
              <a:t>7/7/2019</a:t>
            </a:fld>
            <a:endParaRPr/>
          </a:p>
        </p:txBody>
      </p:sp>
      <p:sp>
        <p:nvSpPr>
          <p:cNvPr id="5" name="Slide Number Placeholder 4"/>
          <p:cNvSpPr>
            <a:spLocks noGrp="1"/>
          </p:cNvSpPr>
          <p:nvPr>
            <p:ph type="sldNum" sz="quarter" idx="12"/>
          </p:nvPr>
        </p:nvSpPr>
        <p:spPr/>
        <p:txBody>
          <a:bodyPr/>
          <a:lstStyle/>
          <a:p>
            <a:fld id="{E5137D0E-4A4F-4307-8994-C1891D747D59}" type="slidenum">
              <a:rPr/>
              <a:t>‹#›</a:t>
            </a:fld>
            <a:endParaRPr/>
          </a:p>
        </p:txBody>
      </p:sp>
    </p:spTree>
    <p:extLst>
      <p:ext uri="{BB962C8B-B14F-4D97-AF65-F5344CB8AC3E}">
        <p14:creationId xmlns:p14="http://schemas.microsoft.com/office/powerpoint/2010/main" val="2455701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1"/>
          <p:cNvSpPr>
            <a:spLocks noGrp="1"/>
          </p:cNvSpPr>
          <p:nvPr>
            <p:ph type="ftr" sz="quarter" idx="11"/>
          </p:nvPr>
        </p:nvSpPr>
        <p:spPr/>
        <p:txBody>
          <a:bodyPr/>
          <a:lstStyle/>
          <a:p>
            <a:endParaRPr/>
          </a:p>
        </p:txBody>
      </p:sp>
      <p:sp>
        <p:nvSpPr>
          <p:cNvPr id="2" name="Date Placeholder 2"/>
          <p:cNvSpPr>
            <a:spLocks noGrp="1"/>
          </p:cNvSpPr>
          <p:nvPr>
            <p:ph type="dt" sz="half" idx="10"/>
          </p:nvPr>
        </p:nvSpPr>
        <p:spPr/>
        <p:txBody>
          <a:bodyPr/>
          <a:lstStyle/>
          <a:p>
            <a:fld id="{83829175-527E-46A3-863C-1BB1F163B849}" type="datetimeFigureOut">
              <a:rPr lang="en-US"/>
              <a:t>7/7/2019</a:t>
            </a:fld>
            <a:endParaRPr/>
          </a:p>
        </p:txBody>
      </p:sp>
      <p:sp>
        <p:nvSpPr>
          <p:cNvPr id="4" name="Slide Number Placeholder 3"/>
          <p:cNvSpPr>
            <a:spLocks noGrp="1"/>
          </p:cNvSpPr>
          <p:nvPr>
            <p:ph type="sldNum" sz="quarter" idx="12"/>
          </p:nvPr>
        </p:nvSpPr>
        <p:spPr/>
        <p:txBody>
          <a:bodyPr/>
          <a:lstStyle/>
          <a:p>
            <a:fld id="{E5137D0E-4A4F-4307-8994-C1891D747D59}" type="slidenum">
              <a:rPr/>
              <a:t>‹#›</a:t>
            </a:fld>
            <a:endParaRPr/>
          </a:p>
        </p:txBody>
      </p:sp>
    </p:spTree>
    <p:extLst>
      <p:ext uri="{BB962C8B-B14F-4D97-AF65-F5344CB8AC3E}">
        <p14:creationId xmlns:p14="http://schemas.microsoft.com/office/powerpoint/2010/main" val="3952017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6613" y="2590800"/>
            <a:ext cx="3276599" cy="1924050"/>
          </a:xfrm>
        </p:spPr>
        <p:txBody>
          <a:bodyPr anchor="b">
            <a:normAutofit/>
          </a:bodyPr>
          <a:lstStyle>
            <a:lvl1pPr algn="l">
              <a:defRPr sz="3200" b="0"/>
            </a:lvl1pPr>
          </a:lstStyle>
          <a:p>
            <a:r>
              <a:rPr lang="en-US"/>
              <a:t>Click to edit Master title style</a:t>
            </a:r>
            <a:endParaRPr dirty="0"/>
          </a:p>
        </p:txBody>
      </p:sp>
      <p:sp>
        <p:nvSpPr>
          <p:cNvPr id="4" name="Text Placeholder 2"/>
          <p:cNvSpPr>
            <a:spLocks noGrp="1"/>
          </p:cNvSpPr>
          <p:nvPr>
            <p:ph type="body" sz="half" idx="2"/>
          </p:nvPr>
        </p:nvSpPr>
        <p:spPr>
          <a:xfrm>
            <a:off x="836613" y="4648200"/>
            <a:ext cx="3276599" cy="1371600"/>
          </a:xfrm>
        </p:spPr>
        <p:txBody>
          <a:bodyPr>
            <a:normAutofit/>
          </a:bodyPr>
          <a:lstStyle>
            <a:lvl1pPr marL="0" indent="0">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3"/>
          <p:cNvSpPr>
            <a:spLocks noGrp="1"/>
          </p:cNvSpPr>
          <p:nvPr>
            <p:ph idx="1"/>
          </p:nvPr>
        </p:nvSpPr>
        <p:spPr>
          <a:xfrm>
            <a:off x="5180012" y="838200"/>
            <a:ext cx="6172201" cy="51816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9" name="Footer Placeholder 4"/>
          <p:cNvSpPr>
            <a:spLocks noGrp="1"/>
          </p:cNvSpPr>
          <p:nvPr>
            <p:ph type="ftr" sz="quarter" idx="11"/>
          </p:nvPr>
        </p:nvSpPr>
        <p:spPr/>
        <p:txBody>
          <a:bodyPr/>
          <a:lstStyle/>
          <a:p>
            <a:endParaRPr dirty="0"/>
          </a:p>
        </p:txBody>
      </p:sp>
      <p:sp>
        <p:nvSpPr>
          <p:cNvPr id="8" name="Date Placeholder 5"/>
          <p:cNvSpPr>
            <a:spLocks noGrp="1"/>
          </p:cNvSpPr>
          <p:nvPr>
            <p:ph type="dt" sz="half" idx="10"/>
          </p:nvPr>
        </p:nvSpPr>
        <p:spPr/>
        <p:txBody>
          <a:bodyPr/>
          <a:lstStyle/>
          <a:p>
            <a:fld id="{83829175-527E-46A3-863C-1BB1F163B849}" type="datetimeFigureOut">
              <a:rPr lang="en-US"/>
              <a:pPr/>
              <a:t>7/7/2019</a:t>
            </a:fld>
            <a:endParaRPr dirty="0"/>
          </a:p>
        </p:txBody>
      </p:sp>
      <p:sp>
        <p:nvSpPr>
          <p:cNvPr id="10" name="Slide Number Placeholder 6"/>
          <p:cNvSpPr>
            <a:spLocks noGrp="1"/>
          </p:cNvSpPr>
          <p:nvPr>
            <p:ph type="sldNum" sz="quarter" idx="12"/>
          </p:nvPr>
        </p:nvSpPr>
        <p:spPr/>
        <p:txBody>
          <a:bodyPr/>
          <a:lstStyle/>
          <a:p>
            <a:fld id="{E5137D0E-4A4F-4307-8994-C1891D747D59}" type="slidenum">
              <a:rPr/>
              <a:pPr/>
              <a:t>‹#›</a:t>
            </a:fld>
            <a:endParaRPr dirty="0"/>
          </a:p>
        </p:txBody>
      </p:sp>
    </p:spTree>
    <p:extLst>
      <p:ext uri="{BB962C8B-B14F-4D97-AF65-F5344CB8AC3E}">
        <p14:creationId xmlns:p14="http://schemas.microsoft.com/office/powerpoint/2010/main" val="2018280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6613" y="2590800"/>
            <a:ext cx="3276599" cy="1924050"/>
          </a:xfrm>
        </p:spPr>
        <p:txBody>
          <a:bodyPr anchor="b">
            <a:normAutofit/>
          </a:bodyPr>
          <a:lstStyle>
            <a:lvl1pPr algn="l">
              <a:defRPr sz="3200" b="0"/>
            </a:lvl1pPr>
          </a:lstStyle>
          <a:p>
            <a:r>
              <a:rPr lang="en-US"/>
              <a:t>Click to edit Master title style</a:t>
            </a:r>
            <a:endParaRPr/>
          </a:p>
        </p:txBody>
      </p:sp>
      <p:sp>
        <p:nvSpPr>
          <p:cNvPr id="4" name="Text Placeholder 2"/>
          <p:cNvSpPr>
            <a:spLocks noGrp="1"/>
          </p:cNvSpPr>
          <p:nvPr>
            <p:ph type="body" sz="half" idx="2"/>
          </p:nvPr>
        </p:nvSpPr>
        <p:spPr>
          <a:xfrm>
            <a:off x="836613" y="4648200"/>
            <a:ext cx="3276599" cy="1371600"/>
          </a:xfrm>
        </p:spPr>
        <p:txBody>
          <a:bodyPr>
            <a:normAutofit/>
          </a:bodyPr>
          <a:lstStyle>
            <a:lvl1pPr marL="0" indent="0">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3"/>
          <p:cNvSpPr>
            <a:spLocks noGrp="1"/>
          </p:cNvSpPr>
          <p:nvPr>
            <p:ph type="pic" idx="1"/>
          </p:nvPr>
        </p:nvSpPr>
        <p:spPr>
          <a:xfrm>
            <a:off x="5484812" y="836610"/>
            <a:ext cx="5867401" cy="5183190"/>
          </a:xfr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pic>
        <p:nvPicPr>
          <p:cNvPr id="9" name="Picture 4" descr="An empty placeholder to add an image. Click on the placeholder and select the image that you wish to ad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3812" y="458787"/>
            <a:ext cx="6626225" cy="5938837"/>
          </a:xfrm>
          <a:prstGeom prst="rect">
            <a:avLst/>
          </a:prstGeom>
          <a:noFill/>
          <a:ln>
            <a:noFill/>
          </a:ln>
          <a:effectLst>
            <a:outerShdw blurRad="292100" algn="ctr" rotWithShape="0">
              <a:prstClr val="black">
                <a:alpha val="36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44693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1">
          <a:blip r:embed="rId13">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533400"/>
            <a:ext cx="9601200" cy="1143000"/>
          </a:xfrm>
          <a:prstGeom prst="rect">
            <a:avLst/>
          </a:prstGeom>
        </p:spPr>
        <p:txBody>
          <a:bodyPr vert="horz" lIns="91440" tIns="45720" rIns="91440" bIns="45720" rtlCol="0" anchor="b">
            <a:normAutofit/>
          </a:bodyPr>
          <a:lstStyle/>
          <a:p>
            <a:r>
              <a:rPr lang="en-US"/>
              <a:t>Click to edit Master title style</a:t>
            </a:r>
            <a:endParaRPr dirty="0"/>
          </a:p>
        </p:txBody>
      </p:sp>
      <p:sp>
        <p:nvSpPr>
          <p:cNvPr id="3" name="Text Placeholder 2"/>
          <p:cNvSpPr>
            <a:spLocks noGrp="1"/>
          </p:cNvSpPr>
          <p:nvPr>
            <p:ph type="body" idx="1"/>
          </p:nvPr>
        </p:nvSpPr>
        <p:spPr>
          <a:xfrm>
            <a:off x="1522414" y="1828800"/>
            <a:ext cx="9601200" cy="41910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3"/>
          <p:cNvSpPr>
            <a:spLocks noGrp="1"/>
          </p:cNvSpPr>
          <p:nvPr>
            <p:ph type="ftr" sz="quarter" idx="3"/>
          </p:nvPr>
        </p:nvSpPr>
        <p:spPr>
          <a:xfrm>
            <a:off x="1517950" y="6172200"/>
            <a:ext cx="6862462" cy="273049"/>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4"/>
          <p:cNvSpPr>
            <a:spLocks noGrp="1"/>
          </p:cNvSpPr>
          <p:nvPr>
            <p:ph type="dt" sz="half" idx="2"/>
          </p:nvPr>
        </p:nvSpPr>
        <p:spPr>
          <a:xfrm>
            <a:off x="8609012" y="6172200"/>
            <a:ext cx="1320059" cy="273049"/>
          </a:xfrm>
          <a:prstGeom prst="rect">
            <a:avLst/>
          </a:prstGeom>
        </p:spPr>
        <p:txBody>
          <a:bodyPr vert="horz" lIns="91440" tIns="45720" rIns="91440" bIns="45720" rtlCol="0" anchor="ctr"/>
          <a:lstStyle>
            <a:lvl1pPr algn="r">
              <a:defRPr sz="1100">
                <a:solidFill>
                  <a:schemeClr val="tx1"/>
                </a:solidFill>
              </a:defRPr>
            </a:lvl1pPr>
          </a:lstStyle>
          <a:p>
            <a:fld id="{83829175-527E-46A3-863C-1BB1F163B849}" type="datetimeFigureOut">
              <a:rPr lang="en-US" smtClean="0"/>
              <a:pPr/>
              <a:t>7/7/2019</a:t>
            </a:fld>
            <a:endParaRPr lang="en-US" dirty="0"/>
          </a:p>
        </p:txBody>
      </p:sp>
      <p:sp>
        <p:nvSpPr>
          <p:cNvPr id="6" name="Slide Number Placeholder 5"/>
          <p:cNvSpPr>
            <a:spLocks noGrp="1"/>
          </p:cNvSpPr>
          <p:nvPr>
            <p:ph type="sldNum" sz="quarter" idx="4"/>
          </p:nvPr>
        </p:nvSpPr>
        <p:spPr>
          <a:xfrm>
            <a:off x="10133012" y="6172200"/>
            <a:ext cx="990601" cy="273049"/>
          </a:xfrm>
          <a:prstGeom prst="rect">
            <a:avLst/>
          </a:prstGeom>
        </p:spPr>
        <p:txBody>
          <a:bodyPr vert="horz" lIns="91440" tIns="45720" rIns="91440" bIns="45720" rtlCol="0" anchor="ctr"/>
          <a:lstStyle>
            <a:lvl1pPr algn="r">
              <a:defRPr sz="1100">
                <a:solidFill>
                  <a:schemeClr val="tx1"/>
                </a:solidFill>
              </a:defRPr>
            </a:lvl1pPr>
          </a:lstStyle>
          <a:p>
            <a:fld id="{E5137D0E-4A4F-4307-8994-C1891D747D59}" type="slidenum">
              <a:rPr lang="en-US" smtClean="0"/>
              <a:pPr/>
              <a:t>‹#›</a:t>
            </a:fld>
            <a:endParaRPr lang="en-US" dirty="0"/>
          </a:p>
        </p:txBody>
      </p:sp>
    </p:spTree>
    <p:extLst>
      <p:ext uri="{BB962C8B-B14F-4D97-AF65-F5344CB8AC3E}">
        <p14:creationId xmlns:p14="http://schemas.microsoft.com/office/powerpoint/2010/main" val="15260502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Font typeface="Arial" pitchFamily="34" charset="0"/>
        <a:buChar char="•"/>
        <a:defRPr sz="2000" kern="1200">
          <a:solidFill>
            <a:schemeClr val="tx1"/>
          </a:solidFill>
          <a:latin typeface="+mn-lt"/>
          <a:ea typeface="+mn-ea"/>
          <a:cs typeface="+mn-cs"/>
        </a:defRPr>
      </a:lvl1pPr>
      <a:lvl2pPr marL="502920" indent="-223838" algn="l" defTabSz="914400" rtl="0" eaLnBrk="1" latinLnBrk="0" hangingPunct="1">
        <a:lnSpc>
          <a:spcPct val="90000"/>
        </a:lnSpc>
        <a:spcBef>
          <a:spcPts val="800"/>
        </a:spcBef>
        <a:buFont typeface="Arial" pitchFamily="34" charset="0"/>
        <a:buChar char="–"/>
        <a:defRPr sz="1800" kern="1200">
          <a:solidFill>
            <a:schemeClr val="tx1"/>
          </a:solidFill>
          <a:latin typeface="+mn-lt"/>
          <a:ea typeface="+mn-ea"/>
          <a:cs typeface="+mn-cs"/>
        </a:defRPr>
      </a:lvl2pPr>
      <a:lvl3pPr marL="741363" indent="-17145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3pPr>
      <a:lvl4pPr marL="966788" indent="-173038" algn="l" defTabSz="914400" rtl="0" eaLnBrk="1" latinLnBrk="0" hangingPunct="1">
        <a:lnSpc>
          <a:spcPct val="90000"/>
        </a:lnSpc>
        <a:spcBef>
          <a:spcPts val="600"/>
        </a:spcBef>
        <a:buFont typeface="Arial" pitchFamily="34" charset="0"/>
        <a:buChar char="–"/>
        <a:defRPr sz="1400" kern="1200">
          <a:solidFill>
            <a:schemeClr val="tx1"/>
          </a:solidFill>
          <a:latin typeface="+mn-lt"/>
          <a:ea typeface="+mn-ea"/>
          <a:cs typeface="+mn-cs"/>
        </a:defRPr>
      </a:lvl4pPr>
      <a:lvl5pPr marL="1208088" indent="-173038" algn="l" defTabSz="914400" rtl="0" eaLnBrk="1" latinLnBrk="0" hangingPunct="1">
        <a:lnSpc>
          <a:spcPct val="90000"/>
        </a:lnSpc>
        <a:spcBef>
          <a:spcPts val="600"/>
        </a:spcBef>
        <a:buFont typeface="Arial" pitchFamily="34" charset="0"/>
        <a:buChar char="•"/>
        <a:defRPr sz="1400" kern="1200">
          <a:solidFill>
            <a:schemeClr val="tx1"/>
          </a:solidFill>
          <a:latin typeface="+mn-lt"/>
          <a:ea typeface="+mn-ea"/>
          <a:cs typeface="+mn-cs"/>
        </a:defRPr>
      </a:lvl5pPr>
      <a:lvl6pPr marL="1444752" indent="-173736" algn="l" defTabSz="914400" rtl="0" eaLnBrk="1" latinLnBrk="0" hangingPunct="1">
        <a:lnSpc>
          <a:spcPct val="90000"/>
        </a:lnSpc>
        <a:spcBef>
          <a:spcPts val="600"/>
        </a:spcBef>
        <a:buFont typeface="Arial" pitchFamily="34" charset="0"/>
        <a:buChar char="–"/>
        <a:defRPr sz="1400" kern="1200">
          <a:solidFill>
            <a:schemeClr val="tx1"/>
          </a:solidFill>
          <a:latin typeface="+mn-lt"/>
          <a:ea typeface="+mn-ea"/>
          <a:cs typeface="+mn-cs"/>
        </a:defRPr>
      </a:lvl6pPr>
      <a:lvl7pPr marL="1682496" indent="-173736" algn="l" defTabSz="914400" rtl="0" eaLnBrk="1" latinLnBrk="0" hangingPunct="1">
        <a:lnSpc>
          <a:spcPct val="90000"/>
        </a:lnSpc>
        <a:spcBef>
          <a:spcPts val="600"/>
        </a:spcBef>
        <a:buFont typeface="Arial" pitchFamily="34" charset="0"/>
        <a:buChar char="•"/>
        <a:defRPr sz="1400" kern="1200">
          <a:solidFill>
            <a:schemeClr val="tx1"/>
          </a:solidFill>
          <a:latin typeface="+mn-lt"/>
          <a:ea typeface="+mn-ea"/>
          <a:cs typeface="+mn-cs"/>
        </a:defRPr>
      </a:lvl7pPr>
      <a:lvl8pPr marL="1920240" indent="-173736" algn="l" defTabSz="914400" rtl="0" eaLnBrk="1" latinLnBrk="0" hangingPunct="1">
        <a:lnSpc>
          <a:spcPct val="90000"/>
        </a:lnSpc>
        <a:spcBef>
          <a:spcPts val="600"/>
        </a:spcBef>
        <a:buFont typeface="Arial" pitchFamily="34" charset="0"/>
        <a:buChar char="–"/>
        <a:defRPr sz="1400" kern="1200">
          <a:solidFill>
            <a:schemeClr val="tx1"/>
          </a:solidFill>
          <a:latin typeface="+mn-lt"/>
          <a:ea typeface="+mn-ea"/>
          <a:cs typeface="+mn-cs"/>
        </a:defRPr>
      </a:lvl8pPr>
      <a:lvl9pPr marL="2157984" indent="-173736" algn="l" defTabSz="914400" rtl="0" eaLnBrk="1" latinLnBrk="0" hangingPunct="1">
        <a:lnSpc>
          <a:spcPct val="90000"/>
        </a:lnSpc>
        <a:spcBef>
          <a:spcPts val="600"/>
        </a:spcBef>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9.jp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A4D420A-C586-48FF-BAC1-166BA5A06E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6220" y="1484784"/>
            <a:ext cx="3820840" cy="347214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56561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7B6B99-E0DF-4B4A-A359-F9315BEC274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4911" b="4725"/>
          <a:stretch/>
        </p:blipFill>
        <p:spPr>
          <a:xfrm>
            <a:off x="4470149" y="332656"/>
            <a:ext cx="3208439" cy="6120680"/>
          </a:xfrm>
          <a:prstGeom prst="rect">
            <a:avLst/>
          </a:prstGeom>
        </p:spPr>
      </p:pic>
    </p:spTree>
    <p:extLst>
      <p:ext uri="{BB962C8B-B14F-4D97-AF65-F5344CB8AC3E}">
        <p14:creationId xmlns:p14="http://schemas.microsoft.com/office/powerpoint/2010/main" val="2403277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B0BCF-42FB-4471-AC09-07E3268F9F74}"/>
              </a:ext>
            </a:extLst>
          </p:cNvPr>
          <p:cNvSpPr>
            <a:spLocks noGrp="1"/>
          </p:cNvSpPr>
          <p:nvPr>
            <p:ph type="title"/>
          </p:nvPr>
        </p:nvSpPr>
        <p:spPr/>
        <p:txBody>
          <a:bodyPr/>
          <a:lstStyle/>
          <a:p>
            <a:r>
              <a:rPr lang="en-US" dirty="0">
                <a:solidFill>
                  <a:schemeClr val="bg1"/>
                </a:solidFill>
              </a:rPr>
              <a:t>Delivery App</a:t>
            </a:r>
            <a:endParaRPr lang="en-IN" dirty="0">
              <a:solidFill>
                <a:schemeClr val="bg1"/>
              </a:solidFill>
            </a:endParaRPr>
          </a:p>
        </p:txBody>
      </p:sp>
      <p:pic>
        <p:nvPicPr>
          <p:cNvPr id="3" name="Picture 2">
            <a:extLst>
              <a:ext uri="{FF2B5EF4-FFF2-40B4-BE49-F238E27FC236}">
                <a16:creationId xmlns:a16="http://schemas.microsoft.com/office/drawing/2014/main" id="{6E1061E9-C8DD-4CB5-BF75-3592B40F057F}"/>
              </a:ext>
            </a:extLst>
          </p:cNvPr>
          <p:cNvPicPr>
            <a:picLocks noChangeAspect="1"/>
          </p:cNvPicPr>
          <p:nvPr/>
        </p:nvPicPr>
        <p:blipFill>
          <a:blip r:embed="rId3"/>
          <a:stretch>
            <a:fillRect/>
          </a:stretch>
        </p:blipFill>
        <p:spPr>
          <a:xfrm>
            <a:off x="4391082" y="1844824"/>
            <a:ext cx="3406659" cy="47282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0794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283336-0AAF-47C1-8335-FD87B5166C83}"/>
              </a:ext>
            </a:extLst>
          </p:cNvPr>
          <p:cNvPicPr>
            <a:picLocks noChangeAspect="1"/>
          </p:cNvPicPr>
          <p:nvPr/>
        </p:nvPicPr>
        <p:blipFill>
          <a:blip r:embed="rId3"/>
          <a:stretch>
            <a:fillRect/>
          </a:stretch>
        </p:blipFill>
        <p:spPr>
          <a:xfrm>
            <a:off x="3584574" y="257175"/>
            <a:ext cx="5019675" cy="6343650"/>
          </a:xfrm>
          <a:prstGeom prst="rect">
            <a:avLst/>
          </a:prstGeom>
        </p:spPr>
      </p:pic>
    </p:spTree>
    <p:extLst>
      <p:ext uri="{BB962C8B-B14F-4D97-AF65-F5344CB8AC3E}">
        <p14:creationId xmlns:p14="http://schemas.microsoft.com/office/powerpoint/2010/main" val="2432929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8EAE56-2A39-424A-A193-E360645D6E95}"/>
              </a:ext>
            </a:extLst>
          </p:cNvPr>
          <p:cNvPicPr>
            <a:picLocks noChangeAspect="1"/>
          </p:cNvPicPr>
          <p:nvPr/>
        </p:nvPicPr>
        <p:blipFill>
          <a:blip r:embed="rId3"/>
          <a:stretch>
            <a:fillRect/>
          </a:stretch>
        </p:blipFill>
        <p:spPr>
          <a:xfrm>
            <a:off x="3570287" y="252412"/>
            <a:ext cx="5048250" cy="63531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46365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8AA5965-8D2E-4CD0-A837-323DA8ABE3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2044" y="362028"/>
            <a:ext cx="5976664" cy="6133943"/>
          </a:xfrm>
          <a:prstGeom prst="rect">
            <a:avLst/>
          </a:prstGeom>
        </p:spPr>
      </p:pic>
      <p:sp>
        <p:nvSpPr>
          <p:cNvPr id="10" name="TextBox 9">
            <a:extLst>
              <a:ext uri="{FF2B5EF4-FFF2-40B4-BE49-F238E27FC236}">
                <a16:creationId xmlns:a16="http://schemas.microsoft.com/office/drawing/2014/main" id="{6B5107A8-A336-48F1-B6F7-E72EB000D2A6}"/>
              </a:ext>
            </a:extLst>
          </p:cNvPr>
          <p:cNvSpPr txBox="1"/>
          <p:nvPr/>
        </p:nvSpPr>
        <p:spPr>
          <a:xfrm>
            <a:off x="5086300" y="980728"/>
            <a:ext cx="2736304" cy="369332"/>
          </a:xfrm>
          <a:prstGeom prst="rect">
            <a:avLst/>
          </a:prstGeom>
          <a:noFill/>
        </p:spPr>
        <p:txBody>
          <a:bodyPr wrap="square" rtlCol="0">
            <a:spAutoFit/>
          </a:bodyPr>
          <a:lstStyle/>
          <a:p>
            <a:r>
              <a:rPr lang="en-US" dirty="0">
                <a:solidFill>
                  <a:schemeClr val="accent3">
                    <a:lumMod val="60000"/>
                    <a:lumOff val="40000"/>
                  </a:schemeClr>
                </a:solidFill>
              </a:rPr>
              <a:t>Admin use case diagram</a:t>
            </a:r>
            <a:endParaRPr lang="en-IN" dirty="0">
              <a:solidFill>
                <a:schemeClr val="accent3">
                  <a:lumMod val="60000"/>
                  <a:lumOff val="40000"/>
                </a:schemeClr>
              </a:solidFill>
            </a:endParaRPr>
          </a:p>
        </p:txBody>
      </p:sp>
    </p:spTree>
    <p:extLst>
      <p:ext uri="{BB962C8B-B14F-4D97-AF65-F5344CB8AC3E}">
        <p14:creationId xmlns:p14="http://schemas.microsoft.com/office/powerpoint/2010/main" val="533970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5735D6C-38D1-4FE3-A386-BFD70758A8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6136" y="332656"/>
            <a:ext cx="5467538" cy="5832648"/>
          </a:xfrm>
          <a:prstGeom prst="rect">
            <a:avLst/>
          </a:prstGeom>
        </p:spPr>
      </p:pic>
      <p:sp>
        <p:nvSpPr>
          <p:cNvPr id="7" name="TextBox 6">
            <a:extLst>
              <a:ext uri="{FF2B5EF4-FFF2-40B4-BE49-F238E27FC236}">
                <a16:creationId xmlns:a16="http://schemas.microsoft.com/office/drawing/2014/main" id="{CF6392ED-59C3-412C-95B5-4038AE83D8F2}"/>
              </a:ext>
            </a:extLst>
          </p:cNvPr>
          <p:cNvSpPr txBox="1"/>
          <p:nvPr/>
        </p:nvSpPr>
        <p:spPr>
          <a:xfrm>
            <a:off x="4942284" y="980728"/>
            <a:ext cx="2880320" cy="369332"/>
          </a:xfrm>
          <a:prstGeom prst="rect">
            <a:avLst/>
          </a:prstGeom>
          <a:noFill/>
        </p:spPr>
        <p:txBody>
          <a:bodyPr wrap="square" rtlCol="0">
            <a:spAutoFit/>
          </a:bodyPr>
          <a:lstStyle/>
          <a:p>
            <a:r>
              <a:rPr lang="en-US" dirty="0">
                <a:solidFill>
                  <a:schemeClr val="accent3">
                    <a:lumMod val="60000"/>
                    <a:lumOff val="40000"/>
                  </a:schemeClr>
                </a:solidFill>
              </a:rPr>
              <a:t>Delivery use case diagram</a:t>
            </a:r>
            <a:endParaRPr lang="en-IN" dirty="0">
              <a:solidFill>
                <a:schemeClr val="accent3">
                  <a:lumMod val="60000"/>
                  <a:lumOff val="40000"/>
                </a:schemeClr>
              </a:solidFill>
            </a:endParaRPr>
          </a:p>
        </p:txBody>
      </p:sp>
    </p:spTree>
    <p:extLst>
      <p:ext uri="{BB962C8B-B14F-4D97-AF65-F5344CB8AC3E}">
        <p14:creationId xmlns:p14="http://schemas.microsoft.com/office/powerpoint/2010/main" val="4046713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255017B-0240-4BE0-BF69-7AC26E078D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4092" y="44624"/>
            <a:ext cx="5241207" cy="6768751"/>
          </a:xfrm>
          <a:prstGeom prst="rect">
            <a:avLst/>
          </a:prstGeom>
          <a:blipFill>
            <a:blip r:embed="rId5"/>
            <a:stretch>
              <a:fillRect/>
            </a:stretch>
          </a:blipFill>
        </p:spPr>
      </p:pic>
      <p:sp>
        <p:nvSpPr>
          <p:cNvPr id="4" name="TextBox 3">
            <a:extLst>
              <a:ext uri="{FF2B5EF4-FFF2-40B4-BE49-F238E27FC236}">
                <a16:creationId xmlns:a16="http://schemas.microsoft.com/office/drawing/2014/main" id="{ADB130BC-DA9E-4BE9-ACE3-CEEF943F1BBE}"/>
              </a:ext>
            </a:extLst>
          </p:cNvPr>
          <p:cNvSpPr txBox="1"/>
          <p:nvPr/>
        </p:nvSpPr>
        <p:spPr>
          <a:xfrm>
            <a:off x="4870276" y="404664"/>
            <a:ext cx="2664296" cy="369332"/>
          </a:xfrm>
          <a:prstGeom prst="rect">
            <a:avLst/>
          </a:prstGeom>
          <a:noFill/>
        </p:spPr>
        <p:txBody>
          <a:bodyPr wrap="square" rtlCol="0">
            <a:spAutoFit/>
          </a:bodyPr>
          <a:lstStyle/>
          <a:p>
            <a:r>
              <a:rPr lang="en-US" dirty="0">
                <a:solidFill>
                  <a:schemeClr val="accent3">
                    <a:lumMod val="60000"/>
                    <a:lumOff val="40000"/>
                  </a:schemeClr>
                </a:solidFill>
              </a:rPr>
              <a:t>Hotel use case diagram</a:t>
            </a:r>
            <a:endParaRPr lang="en-IN" dirty="0">
              <a:solidFill>
                <a:schemeClr val="accent3">
                  <a:lumMod val="60000"/>
                  <a:lumOff val="40000"/>
                </a:schemeClr>
              </a:solidFill>
            </a:endParaRPr>
          </a:p>
        </p:txBody>
      </p:sp>
    </p:spTree>
    <p:extLst>
      <p:ext uri="{BB962C8B-B14F-4D97-AF65-F5344CB8AC3E}">
        <p14:creationId xmlns:p14="http://schemas.microsoft.com/office/powerpoint/2010/main" val="2377618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16FB43-4AAF-4966-A7CF-D9EB5BF7EE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9956" y="379474"/>
            <a:ext cx="7344816" cy="6099052"/>
          </a:xfrm>
          <a:prstGeom prst="rect">
            <a:avLst/>
          </a:prstGeom>
        </p:spPr>
      </p:pic>
      <p:sp>
        <p:nvSpPr>
          <p:cNvPr id="4" name="TextBox 3">
            <a:extLst>
              <a:ext uri="{FF2B5EF4-FFF2-40B4-BE49-F238E27FC236}">
                <a16:creationId xmlns:a16="http://schemas.microsoft.com/office/drawing/2014/main" id="{F96F21F7-D2FE-4C0F-9131-26D054166309}"/>
              </a:ext>
            </a:extLst>
          </p:cNvPr>
          <p:cNvSpPr txBox="1"/>
          <p:nvPr/>
        </p:nvSpPr>
        <p:spPr>
          <a:xfrm>
            <a:off x="5734372" y="836712"/>
            <a:ext cx="2520280" cy="369332"/>
          </a:xfrm>
          <a:prstGeom prst="rect">
            <a:avLst/>
          </a:prstGeom>
          <a:noFill/>
        </p:spPr>
        <p:txBody>
          <a:bodyPr wrap="square" rtlCol="0">
            <a:spAutoFit/>
          </a:bodyPr>
          <a:lstStyle/>
          <a:p>
            <a:r>
              <a:rPr lang="en-US" dirty="0">
                <a:solidFill>
                  <a:schemeClr val="accent3">
                    <a:lumMod val="60000"/>
                    <a:lumOff val="40000"/>
                  </a:schemeClr>
                </a:solidFill>
              </a:rPr>
              <a:t>User use case diagram</a:t>
            </a:r>
            <a:endParaRPr lang="en-IN" dirty="0">
              <a:solidFill>
                <a:schemeClr val="accent3">
                  <a:lumMod val="60000"/>
                  <a:lumOff val="40000"/>
                </a:schemeClr>
              </a:solidFill>
            </a:endParaRPr>
          </a:p>
        </p:txBody>
      </p:sp>
    </p:spTree>
    <p:extLst>
      <p:ext uri="{BB962C8B-B14F-4D97-AF65-F5344CB8AC3E}">
        <p14:creationId xmlns:p14="http://schemas.microsoft.com/office/powerpoint/2010/main" val="243284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EA0BC0-126B-4DAF-852C-D79ECAFA37B1}"/>
              </a:ext>
            </a:extLst>
          </p:cNvPr>
          <p:cNvSpPr>
            <a:spLocks noGrp="1"/>
          </p:cNvSpPr>
          <p:nvPr>
            <p:ph sz="half" idx="1"/>
          </p:nvPr>
        </p:nvSpPr>
        <p:spPr>
          <a:xfrm>
            <a:off x="1773932" y="2204864"/>
            <a:ext cx="9001000" cy="2448272"/>
          </a:xfrm>
        </p:spPr>
        <p:txBody>
          <a:bodyPr>
            <a:normAutofit/>
          </a:bodyPr>
          <a:lstStyle/>
          <a:p>
            <a:pPr marL="0" indent="0">
              <a:buNone/>
            </a:pPr>
            <a:r>
              <a:rPr lang="en-US" sz="2800" b="1" dirty="0">
                <a:solidFill>
                  <a:schemeClr val="bg1"/>
                </a:solidFill>
              </a:rPr>
              <a:t>Highlights:</a:t>
            </a:r>
          </a:p>
          <a:p>
            <a:pPr algn="just">
              <a:lnSpc>
                <a:spcPct val="150000"/>
              </a:lnSpc>
            </a:pPr>
            <a:r>
              <a:rPr lang="en-US" sz="2800" b="1" dirty="0">
                <a:solidFill>
                  <a:schemeClr val="bg1"/>
                </a:solidFill>
              </a:rPr>
              <a:t>The added feature of our app is that it takes orders from multiple restaurants simultaneously. </a:t>
            </a:r>
          </a:p>
          <a:p>
            <a:pPr marL="0" indent="0">
              <a:buNone/>
            </a:pPr>
            <a:endParaRPr lang="en-IN" sz="2800" b="1" dirty="0">
              <a:solidFill>
                <a:schemeClr val="bg1"/>
              </a:solidFill>
            </a:endParaRPr>
          </a:p>
        </p:txBody>
      </p:sp>
    </p:spTree>
    <p:extLst>
      <p:ext uri="{BB962C8B-B14F-4D97-AF65-F5344CB8AC3E}">
        <p14:creationId xmlns:p14="http://schemas.microsoft.com/office/powerpoint/2010/main" val="3316169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382C3-ACA5-48E3-964B-E9182532BA2B}"/>
              </a:ext>
            </a:extLst>
          </p:cNvPr>
          <p:cNvSpPr>
            <a:spLocks noGrp="1"/>
          </p:cNvSpPr>
          <p:nvPr>
            <p:ph type="title"/>
          </p:nvPr>
        </p:nvSpPr>
        <p:spPr>
          <a:xfrm>
            <a:off x="1485900" y="908720"/>
            <a:ext cx="9601200" cy="663352"/>
          </a:xfrm>
        </p:spPr>
        <p:txBody>
          <a:bodyPr/>
          <a:lstStyle/>
          <a:p>
            <a:r>
              <a:rPr lang="en-US" dirty="0">
                <a:solidFill>
                  <a:schemeClr val="bg1"/>
                </a:solidFill>
              </a:rPr>
              <a:t>Future Enhancement</a:t>
            </a:r>
            <a:endParaRPr lang="en-IN" dirty="0">
              <a:solidFill>
                <a:schemeClr val="bg1"/>
              </a:solidFill>
            </a:endParaRPr>
          </a:p>
        </p:txBody>
      </p:sp>
      <p:sp>
        <p:nvSpPr>
          <p:cNvPr id="4" name="TextBox 3">
            <a:extLst>
              <a:ext uri="{FF2B5EF4-FFF2-40B4-BE49-F238E27FC236}">
                <a16:creationId xmlns:a16="http://schemas.microsoft.com/office/drawing/2014/main" id="{FBEFC067-8C21-4BEC-9288-13F423A8E3BD}"/>
              </a:ext>
            </a:extLst>
          </p:cNvPr>
          <p:cNvSpPr txBox="1"/>
          <p:nvPr/>
        </p:nvSpPr>
        <p:spPr>
          <a:xfrm>
            <a:off x="1629916" y="1988840"/>
            <a:ext cx="3744416" cy="225177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b="1" dirty="0">
                <a:solidFill>
                  <a:schemeClr val="bg1"/>
                </a:solidFill>
              </a:rPr>
              <a:t>Chat option</a:t>
            </a:r>
          </a:p>
          <a:p>
            <a:pPr marL="285750" indent="-285750">
              <a:lnSpc>
                <a:spcPct val="150000"/>
              </a:lnSpc>
              <a:buFont typeface="Arial" panose="020B0604020202020204" pitchFamily="34" charset="0"/>
              <a:buChar char="•"/>
            </a:pPr>
            <a:r>
              <a:rPr lang="en-US" sz="2400" b="1" dirty="0">
                <a:solidFill>
                  <a:schemeClr val="bg1"/>
                </a:solidFill>
              </a:rPr>
              <a:t>Feedback</a:t>
            </a:r>
          </a:p>
          <a:p>
            <a:pPr marL="285750" indent="-285750">
              <a:lnSpc>
                <a:spcPct val="150000"/>
              </a:lnSpc>
              <a:buFont typeface="Arial" panose="020B0604020202020204" pitchFamily="34" charset="0"/>
              <a:buChar char="•"/>
            </a:pPr>
            <a:r>
              <a:rPr lang="en-US" sz="2400" b="1" dirty="0">
                <a:solidFill>
                  <a:schemeClr val="bg1"/>
                </a:solidFill>
              </a:rPr>
              <a:t>Push Notifications</a:t>
            </a:r>
          </a:p>
          <a:p>
            <a:pPr marL="285750" indent="-285750">
              <a:lnSpc>
                <a:spcPct val="150000"/>
              </a:lnSpc>
              <a:buFont typeface="Arial" panose="020B0604020202020204" pitchFamily="34" charset="0"/>
              <a:buChar char="•"/>
            </a:pPr>
            <a:r>
              <a:rPr lang="en-US" sz="2400" b="1" dirty="0">
                <a:solidFill>
                  <a:schemeClr val="bg1"/>
                </a:solidFill>
              </a:rPr>
              <a:t>Data visualization </a:t>
            </a:r>
            <a:endParaRPr lang="en-IN" sz="2400" b="1" dirty="0">
              <a:solidFill>
                <a:schemeClr val="bg1"/>
              </a:solidFill>
            </a:endParaRPr>
          </a:p>
        </p:txBody>
      </p:sp>
    </p:spTree>
    <p:extLst>
      <p:ext uri="{BB962C8B-B14F-4D97-AF65-F5344CB8AC3E}">
        <p14:creationId xmlns:p14="http://schemas.microsoft.com/office/powerpoint/2010/main" val="1571172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619415D-1A31-4447-9CEF-5B411FF32CA3}"/>
              </a:ext>
            </a:extLst>
          </p:cNvPr>
          <p:cNvSpPr txBox="1"/>
          <p:nvPr/>
        </p:nvSpPr>
        <p:spPr>
          <a:xfrm>
            <a:off x="1737928" y="1294660"/>
            <a:ext cx="8712968" cy="3540136"/>
          </a:xfrm>
          <a:prstGeom prst="rect">
            <a:avLst/>
          </a:prstGeom>
          <a:noFill/>
          <a:ln>
            <a:noFill/>
          </a:ln>
        </p:spPr>
        <p:txBody>
          <a:bodyPr wrap="square" rtlCol="0">
            <a:spAutoFit/>
          </a:bodyPr>
          <a:lstStyle/>
          <a:p>
            <a:pPr algn="just">
              <a:lnSpc>
                <a:spcPct val="150000"/>
              </a:lnSpc>
            </a:pPr>
            <a:r>
              <a:rPr lang="en-US" b="1" dirty="0">
                <a:solidFill>
                  <a:schemeClr val="bg1"/>
                </a:solidFill>
              </a:rPr>
              <a:t>Done By:</a:t>
            </a:r>
          </a:p>
          <a:p>
            <a:pPr algn="just">
              <a:lnSpc>
                <a:spcPct val="110000"/>
              </a:lnSpc>
            </a:pPr>
            <a:r>
              <a:rPr lang="en-US" b="1" dirty="0">
                <a:solidFill>
                  <a:schemeClr val="bg1"/>
                </a:solidFill>
              </a:rPr>
              <a:t>Santosh Varun Karnati (18031J0004)</a:t>
            </a:r>
          </a:p>
          <a:p>
            <a:pPr algn="just">
              <a:lnSpc>
                <a:spcPct val="110000"/>
              </a:lnSpc>
            </a:pPr>
            <a:r>
              <a:rPr lang="en-US" b="1" dirty="0">
                <a:solidFill>
                  <a:schemeClr val="bg1"/>
                </a:solidFill>
              </a:rPr>
              <a:t>Subha Sri Vadlamudi(18031J0081)</a:t>
            </a:r>
          </a:p>
          <a:p>
            <a:pPr algn="just">
              <a:lnSpc>
                <a:spcPct val="110000"/>
              </a:lnSpc>
            </a:pPr>
            <a:endParaRPr lang="en-US" b="1" dirty="0">
              <a:solidFill>
                <a:schemeClr val="bg1"/>
              </a:solidFill>
            </a:endParaRPr>
          </a:p>
          <a:p>
            <a:pPr algn="just">
              <a:lnSpc>
                <a:spcPct val="110000"/>
              </a:lnSpc>
            </a:pPr>
            <a:r>
              <a:rPr lang="en-US" b="1" dirty="0">
                <a:solidFill>
                  <a:schemeClr val="bg1"/>
                </a:solidFill>
              </a:rPr>
              <a:t>Goutham Krishna Belide(18031J0015)</a:t>
            </a:r>
          </a:p>
          <a:p>
            <a:pPr algn="just">
              <a:lnSpc>
                <a:spcPct val="110000"/>
              </a:lnSpc>
            </a:pPr>
            <a:r>
              <a:rPr lang="en-US" b="1" dirty="0">
                <a:solidFill>
                  <a:schemeClr val="bg1"/>
                </a:solidFill>
              </a:rPr>
              <a:t>Sai Lahari Seethamraju(18031J0053)</a:t>
            </a:r>
          </a:p>
          <a:p>
            <a:pPr algn="just">
              <a:lnSpc>
                <a:spcPct val="110000"/>
              </a:lnSpc>
            </a:pPr>
            <a:endParaRPr lang="en-US" b="1" dirty="0">
              <a:solidFill>
                <a:schemeClr val="bg1"/>
              </a:solidFill>
            </a:endParaRPr>
          </a:p>
          <a:p>
            <a:pPr algn="just">
              <a:lnSpc>
                <a:spcPct val="110000"/>
              </a:lnSpc>
            </a:pPr>
            <a:r>
              <a:rPr lang="en-US" b="1" dirty="0">
                <a:solidFill>
                  <a:schemeClr val="bg1"/>
                </a:solidFill>
              </a:rPr>
              <a:t>Kalki Dev Ippili(18031J0057)</a:t>
            </a:r>
          </a:p>
          <a:p>
            <a:pPr algn="just">
              <a:lnSpc>
                <a:spcPct val="110000"/>
              </a:lnSpc>
            </a:pPr>
            <a:r>
              <a:rPr lang="en-US" b="1" dirty="0">
                <a:solidFill>
                  <a:schemeClr val="bg1"/>
                </a:solidFill>
              </a:rPr>
              <a:t>Alekhya Vedantam(18031J0049)</a:t>
            </a:r>
          </a:p>
          <a:p>
            <a:pPr algn="just">
              <a:lnSpc>
                <a:spcPct val="110000"/>
              </a:lnSpc>
            </a:pPr>
            <a:endParaRPr lang="en-US" b="1" dirty="0">
              <a:solidFill>
                <a:schemeClr val="bg1"/>
              </a:solidFill>
            </a:endParaRPr>
          </a:p>
          <a:p>
            <a:pPr algn="just">
              <a:lnSpc>
                <a:spcPct val="110000"/>
              </a:lnSpc>
            </a:pPr>
            <a:endParaRPr lang="en-US" b="1" dirty="0">
              <a:solidFill>
                <a:schemeClr val="bg1"/>
              </a:solidFill>
            </a:endParaRPr>
          </a:p>
        </p:txBody>
      </p:sp>
      <p:sp>
        <p:nvSpPr>
          <p:cNvPr id="7" name="Right Brace 6">
            <a:extLst>
              <a:ext uri="{FF2B5EF4-FFF2-40B4-BE49-F238E27FC236}">
                <a16:creationId xmlns:a16="http://schemas.microsoft.com/office/drawing/2014/main" id="{5B44E479-505D-42A7-9CD6-07E29D7446BF}"/>
              </a:ext>
            </a:extLst>
          </p:cNvPr>
          <p:cNvSpPr/>
          <p:nvPr/>
        </p:nvSpPr>
        <p:spPr>
          <a:xfrm>
            <a:off x="5626360" y="1793736"/>
            <a:ext cx="288032" cy="432049"/>
          </a:xfrm>
          <a:prstGeom prst="rightBrace">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IN" b="1" dirty="0"/>
          </a:p>
        </p:txBody>
      </p:sp>
      <p:sp>
        <p:nvSpPr>
          <p:cNvPr id="8" name="Right Brace 7">
            <a:extLst>
              <a:ext uri="{FF2B5EF4-FFF2-40B4-BE49-F238E27FC236}">
                <a16:creationId xmlns:a16="http://schemas.microsoft.com/office/drawing/2014/main" id="{66A38324-AB31-4856-8AA3-34DC4E7C704D}"/>
              </a:ext>
            </a:extLst>
          </p:cNvPr>
          <p:cNvSpPr/>
          <p:nvPr/>
        </p:nvSpPr>
        <p:spPr>
          <a:xfrm>
            <a:off x="5724536" y="2720267"/>
            <a:ext cx="288032" cy="504056"/>
          </a:xfrm>
          <a:prstGeom prst="rightBrace">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
        <p:nvSpPr>
          <p:cNvPr id="9" name="Right Brace 8">
            <a:extLst>
              <a:ext uri="{FF2B5EF4-FFF2-40B4-BE49-F238E27FC236}">
                <a16:creationId xmlns:a16="http://schemas.microsoft.com/office/drawing/2014/main" id="{6E8F229D-25BA-4198-B4BB-061DF2A8F5F6}"/>
              </a:ext>
            </a:extLst>
          </p:cNvPr>
          <p:cNvSpPr/>
          <p:nvPr/>
        </p:nvSpPr>
        <p:spPr>
          <a:xfrm>
            <a:off x="5158308" y="3591869"/>
            <a:ext cx="376361" cy="534247"/>
          </a:xfrm>
          <a:prstGeom prst="rightBrace">
            <a:avLst/>
          </a:prstGeom>
          <a:ln>
            <a:solidFill>
              <a:schemeClr val="bg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
        <p:nvSpPr>
          <p:cNvPr id="10" name="TextBox 9">
            <a:extLst>
              <a:ext uri="{FF2B5EF4-FFF2-40B4-BE49-F238E27FC236}">
                <a16:creationId xmlns:a16="http://schemas.microsoft.com/office/drawing/2014/main" id="{8EC92B8C-A034-42D2-AE20-B7B7B22BD7A9}"/>
              </a:ext>
            </a:extLst>
          </p:cNvPr>
          <p:cNvSpPr txBox="1"/>
          <p:nvPr/>
        </p:nvSpPr>
        <p:spPr>
          <a:xfrm>
            <a:off x="5940982" y="1825094"/>
            <a:ext cx="2143919" cy="369332"/>
          </a:xfrm>
          <a:prstGeom prst="rect">
            <a:avLst/>
          </a:prstGeom>
          <a:noFill/>
        </p:spPr>
        <p:txBody>
          <a:bodyPr wrap="square" rtlCol="0">
            <a:spAutoFit/>
          </a:bodyPr>
          <a:lstStyle/>
          <a:p>
            <a:r>
              <a:rPr lang="en-US" dirty="0">
                <a:solidFill>
                  <a:schemeClr val="bg1"/>
                </a:solidFill>
              </a:rPr>
              <a:t>User Application</a:t>
            </a:r>
            <a:endParaRPr lang="en-IN" dirty="0">
              <a:solidFill>
                <a:schemeClr val="bg1"/>
              </a:solidFill>
            </a:endParaRPr>
          </a:p>
        </p:txBody>
      </p:sp>
      <p:sp>
        <p:nvSpPr>
          <p:cNvPr id="11" name="TextBox 10">
            <a:extLst>
              <a:ext uri="{FF2B5EF4-FFF2-40B4-BE49-F238E27FC236}">
                <a16:creationId xmlns:a16="http://schemas.microsoft.com/office/drawing/2014/main" id="{1399659F-743A-46F6-9420-6B3A26062BFA}"/>
              </a:ext>
            </a:extLst>
          </p:cNvPr>
          <p:cNvSpPr txBox="1"/>
          <p:nvPr/>
        </p:nvSpPr>
        <p:spPr>
          <a:xfrm>
            <a:off x="6012568" y="2787629"/>
            <a:ext cx="2052228" cy="369332"/>
          </a:xfrm>
          <a:prstGeom prst="rect">
            <a:avLst/>
          </a:prstGeom>
          <a:noFill/>
        </p:spPr>
        <p:txBody>
          <a:bodyPr wrap="square" rtlCol="0">
            <a:spAutoFit/>
          </a:bodyPr>
          <a:lstStyle/>
          <a:p>
            <a:r>
              <a:rPr lang="en-US" dirty="0">
                <a:solidFill>
                  <a:schemeClr val="bg1"/>
                </a:solidFill>
              </a:rPr>
              <a:t>Hotel Application</a:t>
            </a:r>
            <a:endParaRPr lang="en-IN" dirty="0">
              <a:solidFill>
                <a:schemeClr val="bg1"/>
              </a:solidFill>
            </a:endParaRPr>
          </a:p>
        </p:txBody>
      </p:sp>
      <p:sp>
        <p:nvSpPr>
          <p:cNvPr id="12" name="TextBox 11">
            <a:extLst>
              <a:ext uri="{FF2B5EF4-FFF2-40B4-BE49-F238E27FC236}">
                <a16:creationId xmlns:a16="http://schemas.microsoft.com/office/drawing/2014/main" id="{A8F159B9-5FED-4D95-9537-5D43A4DFEC90}"/>
              </a:ext>
            </a:extLst>
          </p:cNvPr>
          <p:cNvSpPr txBox="1"/>
          <p:nvPr/>
        </p:nvSpPr>
        <p:spPr>
          <a:xfrm>
            <a:off x="5560887" y="3674326"/>
            <a:ext cx="2359943" cy="369332"/>
          </a:xfrm>
          <a:prstGeom prst="rect">
            <a:avLst/>
          </a:prstGeom>
          <a:noFill/>
        </p:spPr>
        <p:txBody>
          <a:bodyPr wrap="square" rtlCol="0">
            <a:spAutoFit/>
          </a:bodyPr>
          <a:lstStyle/>
          <a:p>
            <a:r>
              <a:rPr lang="en-US" dirty="0">
                <a:solidFill>
                  <a:schemeClr val="bg1"/>
                </a:solidFill>
              </a:rPr>
              <a:t>Delivery Application</a:t>
            </a:r>
            <a:endParaRPr lang="en-IN" dirty="0">
              <a:solidFill>
                <a:schemeClr val="bg1"/>
              </a:solidFill>
            </a:endParaRPr>
          </a:p>
        </p:txBody>
      </p:sp>
      <p:sp>
        <p:nvSpPr>
          <p:cNvPr id="13" name="TextBox 12">
            <a:extLst>
              <a:ext uri="{FF2B5EF4-FFF2-40B4-BE49-F238E27FC236}">
                <a16:creationId xmlns:a16="http://schemas.microsoft.com/office/drawing/2014/main" id="{A9FB0F9B-E9D5-4481-BC2E-F71457287DF9}"/>
              </a:ext>
            </a:extLst>
          </p:cNvPr>
          <p:cNvSpPr txBox="1"/>
          <p:nvPr/>
        </p:nvSpPr>
        <p:spPr>
          <a:xfrm>
            <a:off x="1737928" y="4413466"/>
            <a:ext cx="5616624" cy="369332"/>
          </a:xfrm>
          <a:prstGeom prst="rect">
            <a:avLst/>
          </a:prstGeom>
          <a:noFill/>
        </p:spPr>
        <p:txBody>
          <a:bodyPr wrap="square" rtlCol="0">
            <a:spAutoFit/>
          </a:bodyPr>
          <a:lstStyle/>
          <a:p>
            <a:r>
              <a:rPr lang="en-US" b="1" dirty="0">
                <a:solidFill>
                  <a:schemeClr val="bg1"/>
                </a:solidFill>
              </a:rPr>
              <a:t>Guided by:   Sri  Devi Katta</a:t>
            </a:r>
            <a:endParaRPr lang="en-IN" b="1" dirty="0">
              <a:solidFill>
                <a:schemeClr val="bg1"/>
              </a:solidFill>
            </a:endParaRPr>
          </a:p>
        </p:txBody>
      </p:sp>
    </p:spTree>
    <p:extLst>
      <p:ext uri="{BB962C8B-B14F-4D97-AF65-F5344CB8AC3E}">
        <p14:creationId xmlns:p14="http://schemas.microsoft.com/office/powerpoint/2010/main" val="3575875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4000" b="-24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646140" y="2849116"/>
            <a:ext cx="5364596" cy="1159768"/>
          </a:xfrm>
        </p:spPr>
        <p:txBody>
          <a:bodyPr/>
          <a:lstStyle/>
          <a:p>
            <a:r>
              <a:rPr lang="en-US" dirty="0">
                <a:solidFill>
                  <a:schemeClr val="bg1"/>
                </a:solidFill>
              </a:rPr>
              <a:t>Thank you</a:t>
            </a:r>
          </a:p>
        </p:txBody>
      </p:sp>
    </p:spTree>
    <p:extLst>
      <p:ext uri="{BB962C8B-B14F-4D97-AF65-F5344CB8AC3E}">
        <p14:creationId xmlns:p14="http://schemas.microsoft.com/office/powerpoint/2010/main" val="1402217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a:xfrm>
            <a:off x="1773932" y="188640"/>
            <a:ext cx="9349682" cy="735360"/>
          </a:xfrm>
        </p:spPr>
        <p:txBody>
          <a:bodyPr/>
          <a:lstStyle/>
          <a:p>
            <a:r>
              <a:rPr lang="en-US" dirty="0">
                <a:solidFill>
                  <a:schemeClr val="bg1"/>
                </a:solidFill>
              </a:rPr>
              <a:t>Objective</a:t>
            </a:r>
          </a:p>
        </p:txBody>
      </p:sp>
      <p:sp>
        <p:nvSpPr>
          <p:cNvPr id="14" name="Content Placeholder 2"/>
          <p:cNvSpPr>
            <a:spLocks noGrp="1"/>
          </p:cNvSpPr>
          <p:nvPr>
            <p:ph idx="1"/>
          </p:nvPr>
        </p:nvSpPr>
        <p:spPr>
          <a:xfrm>
            <a:off x="1494930" y="1268760"/>
            <a:ext cx="9601200" cy="5112568"/>
          </a:xfrm>
        </p:spPr>
        <p:txBody>
          <a:bodyPr>
            <a:normAutofit fontScale="92500" lnSpcReduction="10000"/>
          </a:bodyPr>
          <a:lstStyle/>
          <a:p>
            <a:pPr marL="0" indent="0" algn="just">
              <a:lnSpc>
                <a:spcPct val="100000"/>
              </a:lnSpc>
              <a:buNone/>
            </a:pPr>
            <a:r>
              <a:rPr lang="en-US" b="1" dirty="0">
                <a:solidFill>
                  <a:schemeClr val="bg1"/>
                </a:solidFill>
              </a:rPr>
              <a:t>The online food delivering app is a web and mobile application designed primarily for the use in the food industry. </a:t>
            </a:r>
          </a:p>
          <a:p>
            <a:pPr marL="0" indent="0" algn="just">
              <a:lnSpc>
                <a:spcPct val="100000"/>
              </a:lnSpc>
              <a:buNone/>
            </a:pPr>
            <a:r>
              <a:rPr lang="en-US" b="1" dirty="0">
                <a:solidFill>
                  <a:schemeClr val="bg1"/>
                </a:solidFill>
              </a:rPr>
              <a:t>Our system also quickly guides and easily manage an online menu which customers can browse and use to place orders with just few clicks. Customers can track their order with an ease which improves the food delivery service. All the applications are based on android.</a:t>
            </a:r>
          </a:p>
          <a:p>
            <a:pPr marL="0" indent="0" algn="just">
              <a:lnSpc>
                <a:spcPct val="100000"/>
              </a:lnSpc>
              <a:buNone/>
            </a:pPr>
            <a:r>
              <a:rPr lang="en-US" b="1" dirty="0">
                <a:solidFill>
                  <a:schemeClr val="bg1"/>
                </a:solidFill>
              </a:rPr>
              <a:t>To implement this project, three different mobile applications are designed using Ionic framework(hybrid technology) for the customers, hotels and food delivery services respectively. Using,</a:t>
            </a:r>
          </a:p>
          <a:p>
            <a:pPr lvl="1" algn="just">
              <a:lnSpc>
                <a:spcPct val="100000"/>
              </a:lnSpc>
              <a:buFont typeface="Arial" panose="020B0604020202020204" pitchFamily="34" charset="0"/>
              <a:buChar char="•"/>
            </a:pPr>
            <a:r>
              <a:rPr lang="en-US" b="1" dirty="0">
                <a:solidFill>
                  <a:schemeClr val="bg1"/>
                </a:solidFill>
              </a:rPr>
              <a:t> Angular</a:t>
            </a:r>
          </a:p>
          <a:p>
            <a:pPr lvl="1" algn="just">
              <a:lnSpc>
                <a:spcPct val="100000"/>
              </a:lnSpc>
              <a:buFont typeface="Arial" panose="020B0604020202020204" pitchFamily="34" charset="0"/>
              <a:buChar char="•"/>
            </a:pPr>
            <a:r>
              <a:rPr lang="en-US" b="1" dirty="0">
                <a:solidFill>
                  <a:schemeClr val="bg1"/>
                </a:solidFill>
              </a:rPr>
              <a:t> typescript</a:t>
            </a:r>
          </a:p>
          <a:p>
            <a:pPr lvl="1" algn="just">
              <a:lnSpc>
                <a:spcPct val="100000"/>
              </a:lnSpc>
              <a:buFont typeface="Arial" panose="020B0604020202020204" pitchFamily="34" charset="0"/>
              <a:buChar char="•"/>
            </a:pPr>
            <a:r>
              <a:rPr lang="en-US" b="1" dirty="0">
                <a:solidFill>
                  <a:schemeClr val="bg1"/>
                </a:solidFill>
              </a:rPr>
              <a:t> ionic framework </a:t>
            </a:r>
          </a:p>
          <a:p>
            <a:pPr lvl="1" algn="just">
              <a:lnSpc>
                <a:spcPct val="100000"/>
              </a:lnSpc>
              <a:buFont typeface="Arial" panose="020B0604020202020204" pitchFamily="34" charset="0"/>
              <a:buChar char="•"/>
            </a:pPr>
            <a:r>
              <a:rPr lang="en-US" b="1" dirty="0">
                <a:solidFill>
                  <a:schemeClr val="bg1"/>
                </a:solidFill>
              </a:rPr>
              <a:t>Firebase</a:t>
            </a:r>
          </a:p>
          <a:p>
            <a:pPr marL="0" indent="0" algn="just">
              <a:lnSpc>
                <a:spcPct val="100000"/>
              </a:lnSpc>
              <a:buNone/>
            </a:pPr>
            <a:r>
              <a:rPr lang="en-US" b="1" dirty="0">
                <a:solidFill>
                  <a:schemeClr val="bg1"/>
                </a:solidFill>
              </a:rPr>
              <a:t> </a:t>
            </a:r>
          </a:p>
        </p:txBody>
      </p:sp>
    </p:spTree>
    <p:extLst>
      <p:ext uri="{BB962C8B-B14F-4D97-AF65-F5344CB8AC3E}">
        <p14:creationId xmlns:p14="http://schemas.microsoft.com/office/powerpoint/2010/main" val="4124289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FF597-C1E4-4BEA-8990-4921220049EA}"/>
              </a:ext>
            </a:extLst>
          </p:cNvPr>
          <p:cNvSpPr>
            <a:spLocks noGrp="1"/>
          </p:cNvSpPr>
          <p:nvPr>
            <p:ph type="title"/>
          </p:nvPr>
        </p:nvSpPr>
        <p:spPr>
          <a:xfrm>
            <a:off x="1522414" y="533400"/>
            <a:ext cx="9601200" cy="663352"/>
          </a:xfrm>
        </p:spPr>
        <p:txBody>
          <a:bodyPr/>
          <a:lstStyle/>
          <a:p>
            <a:r>
              <a:rPr lang="en-US" dirty="0">
                <a:solidFill>
                  <a:schemeClr val="bg1"/>
                </a:solidFill>
              </a:rPr>
              <a:t>User Application</a:t>
            </a:r>
            <a:endParaRPr lang="en-IN" dirty="0">
              <a:solidFill>
                <a:schemeClr val="bg1"/>
              </a:solidFill>
            </a:endParaRPr>
          </a:p>
        </p:txBody>
      </p:sp>
      <p:pic>
        <p:nvPicPr>
          <p:cNvPr id="4" name="Picture 3">
            <a:extLst>
              <a:ext uri="{FF2B5EF4-FFF2-40B4-BE49-F238E27FC236}">
                <a16:creationId xmlns:a16="http://schemas.microsoft.com/office/drawing/2014/main" id="{325B9AAE-3850-4999-8F3E-E95EB89276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0351" y="1340768"/>
            <a:ext cx="9262765" cy="5210305"/>
          </a:xfrm>
          <a:prstGeom prst="rect">
            <a:avLst/>
          </a:prstGeom>
        </p:spPr>
      </p:pic>
    </p:spTree>
    <p:extLst>
      <p:ext uri="{BB962C8B-B14F-4D97-AF65-F5344CB8AC3E}">
        <p14:creationId xmlns:p14="http://schemas.microsoft.com/office/powerpoint/2010/main" val="3393465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DF6FFC-3A68-4883-B19E-69EDB30119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4971" y="620688"/>
            <a:ext cx="10318882" cy="5804371"/>
          </a:xfrm>
          <a:prstGeom prst="rect">
            <a:avLst/>
          </a:prstGeom>
        </p:spPr>
      </p:pic>
    </p:spTree>
    <p:extLst>
      <p:ext uri="{BB962C8B-B14F-4D97-AF65-F5344CB8AC3E}">
        <p14:creationId xmlns:p14="http://schemas.microsoft.com/office/powerpoint/2010/main" val="287182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D6E4DE-A96C-416D-A538-E0B80513AD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820" y="548680"/>
            <a:ext cx="10574910" cy="5948387"/>
          </a:xfrm>
          <a:prstGeom prst="rect">
            <a:avLst/>
          </a:prstGeom>
        </p:spPr>
      </p:pic>
    </p:spTree>
    <p:extLst>
      <p:ext uri="{BB962C8B-B14F-4D97-AF65-F5344CB8AC3E}">
        <p14:creationId xmlns:p14="http://schemas.microsoft.com/office/powerpoint/2010/main" val="2938262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F8EAD5-68BD-4B4B-BD58-C8D8777A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942" y="382798"/>
            <a:ext cx="10830939" cy="6092403"/>
          </a:xfrm>
          <a:prstGeom prst="rect">
            <a:avLst/>
          </a:prstGeom>
        </p:spPr>
      </p:pic>
    </p:spTree>
    <p:extLst>
      <p:ext uri="{BB962C8B-B14F-4D97-AF65-F5344CB8AC3E}">
        <p14:creationId xmlns:p14="http://schemas.microsoft.com/office/powerpoint/2010/main" val="2605300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545AE-CE28-4580-A538-80AD70913AED}"/>
              </a:ext>
            </a:extLst>
          </p:cNvPr>
          <p:cNvSpPr>
            <a:spLocks noGrp="1"/>
          </p:cNvSpPr>
          <p:nvPr>
            <p:ph type="title"/>
          </p:nvPr>
        </p:nvSpPr>
        <p:spPr>
          <a:xfrm>
            <a:off x="1557908" y="116632"/>
            <a:ext cx="9601200" cy="864096"/>
          </a:xfrm>
        </p:spPr>
        <p:txBody>
          <a:bodyPr/>
          <a:lstStyle/>
          <a:p>
            <a:r>
              <a:rPr lang="en-US" dirty="0">
                <a:solidFill>
                  <a:schemeClr val="bg1"/>
                </a:solidFill>
              </a:rPr>
              <a:t>Hotel Application</a:t>
            </a:r>
            <a:endParaRPr lang="en-IN" dirty="0">
              <a:solidFill>
                <a:schemeClr val="bg1"/>
              </a:solidFill>
            </a:endParaRPr>
          </a:p>
        </p:txBody>
      </p:sp>
      <p:pic>
        <p:nvPicPr>
          <p:cNvPr id="5" name="Picture 4">
            <a:extLst>
              <a:ext uri="{FF2B5EF4-FFF2-40B4-BE49-F238E27FC236}">
                <a16:creationId xmlns:a16="http://schemas.microsoft.com/office/drawing/2014/main" id="{95122A87-CBDC-48F7-A1F3-97D10BAC0AE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341" r="1345" b="4422"/>
          <a:stretch/>
        </p:blipFill>
        <p:spPr>
          <a:xfrm>
            <a:off x="5374333" y="576064"/>
            <a:ext cx="3096344" cy="5877272"/>
          </a:xfrm>
          <a:prstGeom prst="rect">
            <a:avLst/>
          </a:prstGeom>
        </p:spPr>
      </p:pic>
    </p:spTree>
    <p:extLst>
      <p:ext uri="{BB962C8B-B14F-4D97-AF65-F5344CB8AC3E}">
        <p14:creationId xmlns:p14="http://schemas.microsoft.com/office/powerpoint/2010/main" val="321283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640485-6D5F-4206-9F78-3423075C823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4851" r="-2133" b="6034"/>
          <a:stretch/>
        </p:blipFill>
        <p:spPr>
          <a:xfrm>
            <a:off x="4472112" y="620688"/>
            <a:ext cx="3244599" cy="5976664"/>
          </a:xfrm>
          <a:prstGeom prst="rect">
            <a:avLst/>
          </a:prstGeom>
        </p:spPr>
      </p:pic>
    </p:spTree>
    <p:extLst>
      <p:ext uri="{BB962C8B-B14F-4D97-AF65-F5344CB8AC3E}">
        <p14:creationId xmlns:p14="http://schemas.microsoft.com/office/powerpoint/2010/main" val="1598198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atercolor_16x9">
  <a:themeElements>
    <a:clrScheme name="Watercolor_16x9">
      <a:dk1>
        <a:sysClr val="windowText" lastClr="000000"/>
      </a:dk1>
      <a:lt1>
        <a:sysClr val="window" lastClr="FFFFFF"/>
      </a:lt1>
      <a:dk2>
        <a:srgbClr val="09AFA7"/>
      </a:dk2>
      <a:lt2>
        <a:srgbClr val="AEF1EA"/>
      </a:lt2>
      <a:accent1>
        <a:srgbClr val="08CAC1"/>
      </a:accent1>
      <a:accent2>
        <a:srgbClr val="76C714"/>
      </a:accent2>
      <a:accent3>
        <a:srgbClr val="0E70C2"/>
      </a:accent3>
      <a:accent4>
        <a:srgbClr val="259F39"/>
      </a:accent4>
      <a:accent5>
        <a:srgbClr val="C8C015"/>
      </a:accent5>
      <a:accent6>
        <a:srgbClr val="444FDC"/>
      </a:accent6>
      <a:hlink>
        <a:srgbClr val="76C714"/>
      </a:hlink>
      <a:folHlink>
        <a:srgbClr val="7F7F7F"/>
      </a:folHlink>
    </a:clrScheme>
    <a:fontScheme name="Elemental">
      <a:maj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w="12700"/>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TF00001016.potx" id="{8AD53B0B-FC02-4342-9C97-FCB4E3E31C20}" vid="{17FAF719-7E74-4133-9EF7-340AA294087B}"/>
    </a:ext>
  </a:extLst>
</a:theme>
</file>

<file path=ppt/theme/theme2.xml><?xml version="1.0" encoding="utf-8"?>
<a:theme xmlns:a="http://schemas.openxmlformats.org/drawingml/2006/main" name="Office Theme">
  <a:themeElements>
    <a:clrScheme name="Watercolor_16x9">
      <a:dk1>
        <a:sysClr val="windowText" lastClr="000000"/>
      </a:dk1>
      <a:lt1>
        <a:sysClr val="window" lastClr="FFFFFF"/>
      </a:lt1>
      <a:dk2>
        <a:srgbClr val="09AFA7"/>
      </a:dk2>
      <a:lt2>
        <a:srgbClr val="AEF1EA"/>
      </a:lt2>
      <a:accent1>
        <a:srgbClr val="08CAC1"/>
      </a:accent1>
      <a:accent2>
        <a:srgbClr val="76C714"/>
      </a:accent2>
      <a:accent3>
        <a:srgbClr val="0E70C2"/>
      </a:accent3>
      <a:accent4>
        <a:srgbClr val="259F39"/>
      </a:accent4>
      <a:accent5>
        <a:srgbClr val="C8C015"/>
      </a:accent5>
      <a:accent6>
        <a:srgbClr val="444FDC"/>
      </a:accent6>
      <a:hlink>
        <a:srgbClr val="76C714"/>
      </a:hlink>
      <a:folHlink>
        <a:srgbClr val="7F7F7F"/>
      </a:folHlink>
    </a:clrScheme>
    <a:fontScheme name="Elemental">
      <a:maj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Watercolor_16x9">
      <a:dk1>
        <a:sysClr val="windowText" lastClr="000000"/>
      </a:dk1>
      <a:lt1>
        <a:sysClr val="window" lastClr="FFFFFF"/>
      </a:lt1>
      <a:dk2>
        <a:srgbClr val="09AFA7"/>
      </a:dk2>
      <a:lt2>
        <a:srgbClr val="AEF1EA"/>
      </a:lt2>
      <a:accent1>
        <a:srgbClr val="08CAC1"/>
      </a:accent1>
      <a:accent2>
        <a:srgbClr val="76C714"/>
      </a:accent2>
      <a:accent3>
        <a:srgbClr val="0E70C2"/>
      </a:accent3>
      <a:accent4>
        <a:srgbClr val="259F39"/>
      </a:accent4>
      <a:accent5>
        <a:srgbClr val="C8C015"/>
      </a:accent5>
      <a:accent6>
        <a:srgbClr val="444FDC"/>
      </a:accent6>
      <a:hlink>
        <a:srgbClr val="76C714"/>
      </a:hlink>
      <a:folHlink>
        <a:srgbClr val="7F7F7F"/>
      </a:folHlink>
    </a:clrScheme>
    <a:fontScheme name="Elemental">
      <a:maj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Watercolor presentation (widescreen)</Template>
  <TotalTime>1093</TotalTime>
  <Words>217</Words>
  <Application>Microsoft Office PowerPoint</Application>
  <PresentationFormat>Custom</PresentationFormat>
  <Paragraphs>43</Paragraphs>
  <Slides>20</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Palatino Linotype</vt:lpstr>
      <vt:lpstr>Watercolor_16x9</vt:lpstr>
      <vt:lpstr>PowerPoint Presentation</vt:lpstr>
      <vt:lpstr>PowerPoint Presentation</vt:lpstr>
      <vt:lpstr>Objective</vt:lpstr>
      <vt:lpstr>User Application</vt:lpstr>
      <vt:lpstr>PowerPoint Presentation</vt:lpstr>
      <vt:lpstr>PowerPoint Presentation</vt:lpstr>
      <vt:lpstr>PowerPoint Presentation</vt:lpstr>
      <vt:lpstr>Hotel Application</vt:lpstr>
      <vt:lpstr>PowerPoint Presentation</vt:lpstr>
      <vt:lpstr>PowerPoint Presentation</vt:lpstr>
      <vt:lpstr>Delivery App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Enhancement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food-delivery System</dc:title>
  <dc:creator>Alekhya Vedantam</dc:creator>
  <cp:lastModifiedBy>Alekhya Vedantam</cp:lastModifiedBy>
  <cp:revision>70</cp:revision>
  <dcterms:created xsi:type="dcterms:W3CDTF">2019-06-12T05:27:23Z</dcterms:created>
  <dcterms:modified xsi:type="dcterms:W3CDTF">2019-07-07T07:38:18Z</dcterms:modified>
</cp:coreProperties>
</file>